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 en ondertitel">
    <p:spTree>
      <p:nvGrpSpPr>
        <p:cNvPr id="1" name=""/>
        <p:cNvGrpSpPr/>
        <p:nvPr/>
      </p:nvGrpSpPr>
      <p:grpSpPr>
        <a:xfrm>
          <a:off x="0" y="0"/>
          <a:ext cx="0" cy="0"/>
          <a:chOff x="0" y="0"/>
          <a:chExt cx="0" cy="0"/>
        </a:xfrm>
      </p:grpSpPr>
      <p:sp>
        <p:nvSpPr>
          <p:cNvPr id="11" name="Titeltekst"/>
          <p:cNvSpPr/>
          <p:nvPr>
            <p:ph type="title"/>
          </p:nvPr>
        </p:nvSpPr>
        <p:spPr>
          <a:xfrm>
            <a:off x="1270000" y="1638300"/>
            <a:ext cx="10464800" cy="3302000"/>
          </a:xfrm>
          <a:prstGeom prst="rect">
            <a:avLst/>
          </a:prstGeom>
        </p:spPr>
        <p:txBody>
          <a:bodyPr anchor="b"/>
          <a:lstStyle/>
          <a:p>
            <a:pPr/>
            <a:r>
              <a:t>Titeltekst</a:t>
            </a:r>
          </a:p>
        </p:txBody>
      </p:sp>
      <p:sp>
        <p:nvSpPr>
          <p:cNvPr id="12" name="Hoofdtekst - niveau één…"/>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at">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–Johnny Appleseed</a:t>
            </a:r>
          </a:p>
        </p:txBody>
      </p:sp>
      <p:sp>
        <p:nvSpPr>
          <p:cNvPr id="94" name="&quot;Typ hier een citaat.&quot;"/>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"Typ hier een citaat."</a:t>
            </a:r>
          </a:p>
        </p:txBody>
      </p:sp>
      <p:sp>
        <p:nvSpPr>
          <p:cNvPr id="95"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Afbeelding"/>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Leeg">
    <p:spTree>
      <p:nvGrpSpPr>
        <p:cNvPr id="1" name=""/>
        <p:cNvGrpSpPr/>
        <p:nvPr/>
      </p:nvGrpSpPr>
      <p:grpSpPr>
        <a:xfrm>
          <a:off x="0" y="0"/>
          <a:ext cx="0" cy="0"/>
          <a:chOff x="0" y="0"/>
          <a:chExt cx="0" cy="0"/>
        </a:xfrm>
      </p:grpSpPr>
      <p:sp>
        <p:nvSpPr>
          <p:cNvPr id="110"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al">
    <p:spTree>
      <p:nvGrpSpPr>
        <p:cNvPr id="1" name=""/>
        <p:cNvGrpSpPr/>
        <p:nvPr/>
      </p:nvGrpSpPr>
      <p:grpSpPr>
        <a:xfrm>
          <a:off x="0" y="0"/>
          <a:ext cx="0" cy="0"/>
          <a:chOff x="0" y="0"/>
          <a:chExt cx="0" cy="0"/>
        </a:xfrm>
      </p:grpSpPr>
      <p:sp>
        <p:nvSpPr>
          <p:cNvPr id="20" name="Afbeelding"/>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Titeltekst"/>
          <p:cNvSpPr/>
          <p:nvPr>
            <p:ph type="title"/>
          </p:nvPr>
        </p:nvSpPr>
        <p:spPr>
          <a:xfrm>
            <a:off x="1270000" y="6718300"/>
            <a:ext cx="10464800" cy="1422400"/>
          </a:xfrm>
          <a:prstGeom prst="rect">
            <a:avLst/>
          </a:prstGeom>
        </p:spPr>
        <p:txBody>
          <a:bodyPr anchor="b"/>
          <a:lstStyle/>
          <a:p>
            <a:pPr/>
            <a:r>
              <a:t>Titeltekst</a:t>
            </a:r>
          </a:p>
        </p:txBody>
      </p:sp>
      <p:sp>
        <p:nvSpPr>
          <p:cNvPr id="22" name="Hoofdtekst - niveau één…"/>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el - midden">
    <p:spTree>
      <p:nvGrpSpPr>
        <p:cNvPr id="1" name=""/>
        <p:cNvGrpSpPr/>
        <p:nvPr/>
      </p:nvGrpSpPr>
      <p:grpSpPr>
        <a:xfrm>
          <a:off x="0" y="0"/>
          <a:ext cx="0" cy="0"/>
          <a:chOff x="0" y="0"/>
          <a:chExt cx="0" cy="0"/>
        </a:xfrm>
      </p:grpSpPr>
      <p:sp>
        <p:nvSpPr>
          <p:cNvPr id="30" name="Titeltekst"/>
          <p:cNvSpPr/>
          <p:nvPr>
            <p:ph type="title"/>
          </p:nvPr>
        </p:nvSpPr>
        <p:spPr>
          <a:xfrm>
            <a:off x="1270000" y="3225800"/>
            <a:ext cx="10464800" cy="3302000"/>
          </a:xfrm>
          <a:prstGeom prst="rect">
            <a:avLst/>
          </a:prstGeom>
        </p:spPr>
        <p:txBody>
          <a:bodyPr/>
          <a:lstStyle/>
          <a:p>
            <a:pPr/>
            <a:r>
              <a:t>Titeltekst</a:t>
            </a:r>
          </a:p>
        </p:txBody>
      </p:sp>
      <p:sp>
        <p:nvSpPr>
          <p:cNvPr id="31"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al">
    <p:spTree>
      <p:nvGrpSpPr>
        <p:cNvPr id="1" name=""/>
        <p:cNvGrpSpPr/>
        <p:nvPr/>
      </p:nvGrpSpPr>
      <p:grpSpPr>
        <a:xfrm>
          <a:off x="0" y="0"/>
          <a:ext cx="0" cy="0"/>
          <a:chOff x="0" y="0"/>
          <a:chExt cx="0" cy="0"/>
        </a:xfrm>
      </p:grpSpPr>
      <p:sp>
        <p:nvSpPr>
          <p:cNvPr id="38" name="Afbeelding"/>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Titeltekst"/>
          <p:cNvSpPr/>
          <p:nvPr>
            <p:ph type="title"/>
          </p:nvPr>
        </p:nvSpPr>
        <p:spPr>
          <a:xfrm>
            <a:off x="952500" y="762000"/>
            <a:ext cx="5334000" cy="4000500"/>
          </a:xfrm>
          <a:prstGeom prst="rect">
            <a:avLst/>
          </a:prstGeom>
        </p:spPr>
        <p:txBody>
          <a:bodyPr anchor="b"/>
          <a:lstStyle>
            <a:lvl1pPr>
              <a:defRPr sz="6000"/>
            </a:lvl1pPr>
          </a:lstStyle>
          <a:p>
            <a:pPr/>
            <a:r>
              <a:t>Titeltekst</a:t>
            </a:r>
          </a:p>
        </p:txBody>
      </p:sp>
      <p:sp>
        <p:nvSpPr>
          <p:cNvPr id="40" name="Hoofdtekst - niveau één…"/>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el - boven">
    <p:spTree>
      <p:nvGrpSpPr>
        <p:cNvPr id="1" name=""/>
        <p:cNvGrpSpPr/>
        <p:nvPr/>
      </p:nvGrpSpPr>
      <p:grpSpPr>
        <a:xfrm>
          <a:off x="0" y="0"/>
          <a:ext cx="0" cy="0"/>
          <a:chOff x="0" y="0"/>
          <a:chExt cx="0" cy="0"/>
        </a:xfrm>
      </p:grpSpPr>
      <p:sp>
        <p:nvSpPr>
          <p:cNvPr id="48" name="Titeltekst"/>
          <p:cNvSpPr/>
          <p:nvPr>
            <p:ph type="title"/>
          </p:nvPr>
        </p:nvSpPr>
        <p:spPr>
          <a:prstGeom prst="rect">
            <a:avLst/>
          </a:prstGeom>
        </p:spPr>
        <p:txBody>
          <a:bodyPr/>
          <a:lstStyle/>
          <a:p>
            <a:pPr/>
            <a:r>
              <a:t>Titeltekst</a:t>
            </a:r>
          </a:p>
        </p:txBody>
      </p:sp>
      <p:sp>
        <p:nvSpPr>
          <p:cNvPr id="49" name="Dianumm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el en opsomming">
    <p:spTree>
      <p:nvGrpSpPr>
        <p:cNvPr id="1" name=""/>
        <p:cNvGrpSpPr/>
        <p:nvPr/>
      </p:nvGrpSpPr>
      <p:grpSpPr>
        <a:xfrm>
          <a:off x="0" y="0"/>
          <a:ext cx="0" cy="0"/>
          <a:chOff x="0" y="0"/>
          <a:chExt cx="0" cy="0"/>
        </a:xfrm>
      </p:grpSpPr>
      <p:sp>
        <p:nvSpPr>
          <p:cNvPr id="56" name="Titeltekst"/>
          <p:cNvSpPr/>
          <p:nvPr>
            <p:ph type="title"/>
          </p:nvPr>
        </p:nvSpPr>
        <p:spPr>
          <a:prstGeom prst="rect">
            <a:avLst/>
          </a:prstGeom>
        </p:spPr>
        <p:txBody>
          <a:bodyPr/>
          <a:lstStyle/>
          <a:p>
            <a:pPr/>
            <a:r>
              <a:t>Titeltekst</a:t>
            </a:r>
          </a:p>
        </p:txBody>
      </p:sp>
      <p:sp>
        <p:nvSpPr>
          <p:cNvPr id="57" name="Hoofdtekst - niveau één…"/>
          <p:cNvSpPr/>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el, opsomm., foto">
    <p:spTree>
      <p:nvGrpSpPr>
        <p:cNvPr id="1" name=""/>
        <p:cNvGrpSpPr/>
        <p:nvPr/>
      </p:nvGrpSpPr>
      <p:grpSpPr>
        <a:xfrm>
          <a:off x="0" y="0"/>
          <a:ext cx="0" cy="0"/>
          <a:chOff x="0" y="0"/>
          <a:chExt cx="0" cy="0"/>
        </a:xfrm>
      </p:grpSpPr>
      <p:sp>
        <p:nvSpPr>
          <p:cNvPr id="65" name="Afbeelding"/>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eltekst"/>
          <p:cNvSpPr/>
          <p:nvPr>
            <p:ph type="title"/>
          </p:nvPr>
        </p:nvSpPr>
        <p:spPr>
          <a:prstGeom prst="rect">
            <a:avLst/>
          </a:prstGeom>
        </p:spPr>
        <p:txBody>
          <a:bodyPr/>
          <a:lstStyle/>
          <a:p>
            <a:pPr/>
            <a:r>
              <a:t>Titeltekst</a:t>
            </a:r>
          </a:p>
        </p:txBody>
      </p:sp>
      <p:sp>
        <p:nvSpPr>
          <p:cNvPr id="67" name="Hoofdtekst - niveau één…"/>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Opsomming">
    <p:spTree>
      <p:nvGrpSpPr>
        <p:cNvPr id="1" name=""/>
        <p:cNvGrpSpPr/>
        <p:nvPr/>
      </p:nvGrpSpPr>
      <p:grpSpPr>
        <a:xfrm>
          <a:off x="0" y="0"/>
          <a:ext cx="0" cy="0"/>
          <a:chOff x="0" y="0"/>
          <a:chExt cx="0" cy="0"/>
        </a:xfrm>
      </p:grpSpPr>
      <p:sp>
        <p:nvSpPr>
          <p:cNvPr id="75" name="Hoofdtekst - niveau één…"/>
          <p:cNvSpPr/>
          <p:nvPr>
            <p:ph type="body" idx="1"/>
          </p:nvPr>
        </p:nvSpPr>
        <p:spPr>
          <a:xfrm>
            <a:off x="952500" y="1270000"/>
            <a:ext cx="11099800" cy="7213600"/>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driemaal">
    <p:spTree>
      <p:nvGrpSpPr>
        <p:cNvPr id="1" name=""/>
        <p:cNvGrpSpPr/>
        <p:nvPr/>
      </p:nvGrpSpPr>
      <p:grpSpPr>
        <a:xfrm>
          <a:off x="0" y="0"/>
          <a:ext cx="0" cy="0"/>
          <a:chOff x="0" y="0"/>
          <a:chExt cx="0" cy="0"/>
        </a:xfrm>
      </p:grpSpPr>
      <p:sp>
        <p:nvSpPr>
          <p:cNvPr id="83" name="Afbeelding"/>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Afbeelding"/>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Afbeelding"/>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Dianummer"/>
          <p:cNvSpPr/>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eltekst"/>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Titeltekst</a:t>
            </a:r>
          </a:p>
        </p:txBody>
      </p:sp>
      <p:sp>
        <p:nvSpPr>
          <p:cNvPr id="3" name="Hoofdtekst - niveau één…"/>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ijkmee.jouwweb.nl" TargetMode="External"/><Relationship Id="rId3" Type="http://schemas.openxmlformats.org/officeDocument/2006/relationships/image" Target="../media/image1.png"/><Relationship Id="rId4"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mont-ventoux-van-maerlant.jouwweb.nl"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kijkmee.jouwweb.nl" TargetMode="External"/><Relationship Id="rId3"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Meekijken via je telefoon?…"/>
          <p:cNvSpPr/>
          <p:nvPr>
            <p:ph type="title"/>
          </p:nvPr>
        </p:nvSpPr>
        <p:spPr>
          <a:xfrm>
            <a:off x="288228" y="320475"/>
            <a:ext cx="12428344" cy="4716348"/>
          </a:xfrm>
          <a:prstGeom prst="rect">
            <a:avLst/>
          </a:prstGeom>
        </p:spPr>
        <p:txBody>
          <a:bodyPr/>
          <a:lstStyle/>
          <a:p>
            <a:pPr defTabSz="461518">
              <a:defRPr sz="6320"/>
            </a:pPr>
            <a:r>
              <a:t>Meekijken via je telefoon? </a:t>
            </a:r>
          </a:p>
          <a:p>
            <a:pPr defTabSz="461518">
              <a:defRPr sz="6320"/>
            </a:pPr>
            <a:r>
              <a:t>Dat kan! </a:t>
            </a:r>
          </a:p>
          <a:p>
            <a:pPr defTabSz="461518">
              <a:defRPr sz="6320"/>
            </a:pPr>
            <a:r>
              <a:t>Ga nu naar:</a:t>
            </a:r>
          </a:p>
          <a:p>
            <a:pPr defTabSz="461518">
              <a:defRPr b="1" sz="8137" u="sng">
                <a:latin typeface="Helvetica"/>
                <a:ea typeface="Helvetica"/>
                <a:cs typeface="Helvetica"/>
                <a:sym typeface="Helvetica"/>
              </a:defRPr>
            </a:pPr>
            <a:r>
              <a:rPr>
                <a:hlinkClick r:id="rId2" invalidUrl="" action="" tgtFrame="" tooltip="" history="1" highlightClick="0" endSnd="0"/>
              </a:rPr>
              <a:t>www.kijkmee.jouwweb.nl</a:t>
            </a:r>
          </a:p>
        </p:txBody>
      </p:sp>
      <p:pic>
        <p:nvPicPr>
          <p:cNvPr id="120" name="D49F4F57-81E1-4980-8B1B-809ADD1586FB-L0-001.png" descr="D49F4F57-81E1-4980-8B1B-809ADD1586FB-L0-001.png"/>
          <p:cNvPicPr>
            <a:picLocks noChangeAspect="1"/>
          </p:cNvPicPr>
          <p:nvPr/>
        </p:nvPicPr>
        <p:blipFill>
          <a:blip r:embed="rId3">
            <a:extLst/>
          </a:blip>
          <a:stretch>
            <a:fillRect/>
          </a:stretch>
        </p:blipFill>
        <p:spPr>
          <a:xfrm>
            <a:off x="4594936" y="5176339"/>
            <a:ext cx="4414604" cy="4414604"/>
          </a:xfrm>
          <a:prstGeom prst="rect">
            <a:avLst/>
          </a:prstGeom>
          <a:ln w="12700">
            <a:miter lim="400000"/>
          </a:ln>
        </p:spPr>
      </p:pic>
      <p:pic>
        <p:nvPicPr>
          <p:cNvPr id="121" name="5743305B-3A24-4A23-9B95-876CC2E40E1F-L0-001.jpeg" descr="5743305B-3A24-4A23-9B95-876CC2E40E1F-L0-001.jpeg"/>
          <p:cNvPicPr>
            <a:picLocks noChangeAspect="1"/>
          </p:cNvPicPr>
          <p:nvPr/>
        </p:nvPicPr>
        <p:blipFill>
          <a:blip r:embed="rId4">
            <a:extLst/>
          </a:blip>
          <a:stretch>
            <a:fillRect/>
          </a:stretch>
        </p:blipFill>
        <p:spPr>
          <a:xfrm>
            <a:off x="5815050" y="5627763"/>
            <a:ext cx="1974377" cy="3511757"/>
          </a:xfrm>
          <a:prstGeom prst="rect">
            <a:avLst/>
          </a:prstGeom>
          <a:ln w="12700">
            <a:miter lim="400000"/>
          </a:ln>
        </p:spPr>
      </p:pic>
      <p:pic>
        <p:nvPicPr>
          <p:cNvPr id="122" name="5743305B-3A24-4A23-9B95-876CC2E40E1F-L0-001.jpeg" descr="5743305B-3A24-4A23-9B95-876CC2E40E1F-L0-001.jpeg"/>
          <p:cNvPicPr>
            <a:picLocks noChangeAspect="1"/>
          </p:cNvPicPr>
          <p:nvPr/>
        </p:nvPicPr>
        <p:blipFill>
          <a:blip r:embed="rId4">
            <a:extLst/>
          </a:blip>
          <a:stretch>
            <a:fillRect/>
          </a:stretch>
        </p:blipFill>
        <p:spPr>
          <a:xfrm>
            <a:off x="2586085" y="5612706"/>
            <a:ext cx="1901575" cy="3382266"/>
          </a:xfrm>
          <a:prstGeom prst="rect">
            <a:avLst/>
          </a:prstGeom>
          <a:ln w="12700">
            <a:miter lim="400000"/>
          </a:ln>
        </p:spPr>
      </p:pic>
      <p:pic>
        <p:nvPicPr>
          <p:cNvPr id="123" name="D49F4F57-81E1-4980-8B1B-809ADD1586FB-L0-001.png" descr="D49F4F57-81E1-4980-8B1B-809ADD1586FB-L0-001.png"/>
          <p:cNvPicPr>
            <a:picLocks noChangeAspect="1"/>
          </p:cNvPicPr>
          <p:nvPr/>
        </p:nvPicPr>
        <p:blipFill>
          <a:blip r:embed="rId3">
            <a:extLst/>
          </a:blip>
          <a:stretch>
            <a:fillRect/>
          </a:stretch>
        </p:blipFill>
        <p:spPr>
          <a:xfrm>
            <a:off x="1332054" y="5099021"/>
            <a:ext cx="4409637" cy="4409637"/>
          </a:xfrm>
          <a:prstGeom prst="rect">
            <a:avLst/>
          </a:prstGeom>
          <a:ln w="12700">
            <a:miter lim="400000"/>
          </a:ln>
        </p:spPr>
      </p:pic>
      <p:pic>
        <p:nvPicPr>
          <p:cNvPr id="124" name="5743305B-3A24-4A23-9B95-876CC2E40E1F-L0-001.jpeg" descr="5743305B-3A24-4A23-9B95-876CC2E40E1F-L0-001.jpeg"/>
          <p:cNvPicPr>
            <a:picLocks noChangeAspect="1"/>
          </p:cNvPicPr>
          <p:nvPr/>
        </p:nvPicPr>
        <p:blipFill>
          <a:blip r:embed="rId4">
            <a:extLst/>
          </a:blip>
          <a:stretch>
            <a:fillRect/>
          </a:stretch>
        </p:blipFill>
        <p:spPr>
          <a:xfrm>
            <a:off x="9500582" y="5448450"/>
            <a:ext cx="1991912" cy="3542947"/>
          </a:xfrm>
          <a:prstGeom prst="rect">
            <a:avLst/>
          </a:prstGeom>
          <a:ln w="12700">
            <a:miter lim="400000"/>
          </a:ln>
        </p:spPr>
      </p:pic>
      <p:pic>
        <p:nvPicPr>
          <p:cNvPr id="125" name="D49F4F57-81E1-4980-8B1B-809ADD1586FB-L0-001.png" descr="D49F4F57-81E1-4980-8B1B-809ADD1586FB-L0-001.png"/>
          <p:cNvPicPr>
            <a:picLocks noChangeAspect="1"/>
          </p:cNvPicPr>
          <p:nvPr/>
        </p:nvPicPr>
        <p:blipFill>
          <a:blip r:embed="rId3">
            <a:extLst/>
          </a:blip>
          <a:stretch>
            <a:fillRect/>
          </a:stretch>
        </p:blipFill>
        <p:spPr>
          <a:xfrm>
            <a:off x="8219909" y="4943295"/>
            <a:ext cx="4553257" cy="455325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 calcmode="lin" valueType="num">
                                      <p:cBhvr>
                                        <p:cTn id="9"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Class="entr" nodeType="afterEffect" presetSubtype="9" presetID="15" grpId="2" fill="hold">
                                  <p:stCondLst>
                                    <p:cond delay="0"/>
                                  </p:stCondLst>
                                  <p:iterate type="el" backwards="0">
                                    <p:tmAbs val="0"/>
                                  </p:iterate>
                                  <p:childTnLst>
                                    <p:set>
                                      <p:cBhvr>
                                        <p:cTn id="13" fill="hold"/>
                                        <p:tgtEl>
                                          <p:spTgt spid="120"/>
                                        </p:tgtEl>
                                        <p:attrNameLst>
                                          <p:attrName>style.visibility</p:attrName>
                                        </p:attrNameLst>
                                      </p:cBhvr>
                                      <p:to>
                                        <p:strVal val="visible"/>
                                      </p:to>
                                    </p:set>
                                    <p:anim calcmode="lin" valueType="num">
                                      <p:cBhvr>
                                        <p:cTn id="14" dur="1000" fill="hold"/>
                                        <p:tgtEl>
                                          <p:spTgt spid="120"/>
                                        </p:tgtEl>
                                        <p:attrNameLst>
                                          <p:attrName>ppt_w</p:attrName>
                                        </p:attrNameLst>
                                      </p:cBhvr>
                                      <p:tavLst>
                                        <p:tav tm="0">
                                          <p:val>
                                            <p:fltVal val="0"/>
                                          </p:val>
                                        </p:tav>
                                        <p:tav tm="100000">
                                          <p:val>
                                            <p:strVal val="#ppt_w"/>
                                          </p:val>
                                        </p:tav>
                                      </p:tavLst>
                                    </p:anim>
                                    <p:anim calcmode="lin" valueType="num">
                                      <p:cBhvr>
                                        <p:cTn id="15" dur="1000" fill="hold"/>
                                        <p:tgtEl>
                                          <p:spTgt spid="120"/>
                                        </p:tgtEl>
                                        <p:attrNameLst>
                                          <p:attrName>ppt_h</p:attrName>
                                        </p:attrNameLst>
                                      </p:cBhvr>
                                      <p:tavLst>
                                        <p:tav tm="0">
                                          <p:val>
                                            <p:fltVal val="0"/>
                                          </p:val>
                                        </p:tav>
                                        <p:tav tm="100000">
                                          <p:val>
                                            <p:strVal val="#ppt_h"/>
                                          </p:val>
                                        </p:tav>
                                      </p:tavLst>
                                    </p:anim>
                                    <p:anim calcmode="lin" valueType="num">
                                      <p:cBhvr>
                                        <p:cTn id="16" dur="1000" fill="hold"/>
                                        <p:tgtEl>
                                          <p:spTgt spid="12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Class="exit" nodeType="afterEffect" presetSubtype="6" presetID="15" grpId="3" fill="hold">
                                  <p:stCondLst>
                                    <p:cond delay="60000"/>
                                  </p:stCondLst>
                                  <p:iterate type="el" backwards="0">
                                    <p:tmAbs val="0"/>
                                  </p:iterate>
                                  <p:childTnLst>
                                    <p:anim calcmode="lin" valueType="num">
                                      <p:cBhvr>
                                        <p:cTn id="20" dur="1000" fill="hold"/>
                                        <p:tgtEl>
                                          <p:spTgt spid="121"/>
                                        </p:tgtEl>
                                        <p:attrNameLst>
                                          <p:attrName>ppt_w</p:attrName>
                                        </p:attrNameLst>
                                      </p:cBhvr>
                                      <p:tavLst>
                                        <p:tav tm="0">
                                          <p:val>
                                            <p:strVal val="ppt_w"/>
                                          </p:val>
                                        </p:tav>
                                        <p:tav tm="100000">
                                          <p:val>
                                            <p:fltVal val="0"/>
                                          </p:val>
                                        </p:tav>
                                      </p:tavLst>
                                    </p:anim>
                                    <p:anim calcmode="lin" valueType="num">
                                      <p:cBhvr>
                                        <p:cTn id="21" dur="1000" fill="hold"/>
                                        <p:tgtEl>
                                          <p:spTgt spid="121"/>
                                        </p:tgtEl>
                                        <p:attrNameLst>
                                          <p:attrName>ppt_h</p:attrName>
                                        </p:attrNameLst>
                                      </p:cBhvr>
                                      <p:tavLst>
                                        <p:tav tm="0">
                                          <p:val>
                                            <p:strVal val="ppt_h"/>
                                          </p:val>
                                        </p:tav>
                                        <p:tav tm="100000">
                                          <p:val>
                                            <p:fltVal val="0"/>
                                          </p:val>
                                        </p:tav>
                                      </p:tavLst>
                                    </p:anim>
                                    <p:anim calcmode="lin" valueType="num">
                                      <p:cBhvr>
                                        <p:cTn id="22" dur="1000" fill="hold"/>
                                        <p:tgtEl>
                                          <p:spTgt spid="12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3" dur="1000" fill="hold"/>
                                        <p:tgtEl>
                                          <p:spTgt spid="12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4" fill="hold">
                                          <p:stCondLst>
                                            <p:cond delay="999"/>
                                          </p:stCondLst>
                                        </p:cTn>
                                        <p:tgtEl>
                                          <p:spTgt spid="121"/>
                                        </p:tgtEl>
                                        <p:attrNameLst>
                                          <p:attrName>style.visibility</p:attrName>
                                        </p:attrNameLst>
                                      </p:cBhvr>
                                      <p:to>
                                        <p:strVal val="hidden"/>
                                      </p:to>
                                    </p:set>
                                  </p:childTnLst>
                                </p:cTn>
                              </p:par>
                            </p:childTnLst>
                          </p:cTn>
                        </p:par>
                        <p:par>
                          <p:cTn id="25" fill="hold">
                            <p:stCondLst>
                              <p:cond delay="64000"/>
                            </p:stCondLst>
                            <p:childTnLst>
                              <p:par>
                                <p:cTn id="26" presetClass="exit" nodeType="afterEffect" presetSubtype="6" presetID="15" grpId="4" fill="hold">
                                  <p:stCondLst>
                                    <p:cond delay="0"/>
                                  </p:stCondLst>
                                  <p:iterate type="el" backwards="0">
                                    <p:tmAbs val="0"/>
                                  </p:iterate>
                                  <p:childTnLst>
                                    <p:anim calcmode="lin" valueType="num">
                                      <p:cBhvr>
                                        <p:cTn id="27" dur="1000" fill="hold"/>
                                        <p:tgtEl>
                                          <p:spTgt spid="120"/>
                                        </p:tgtEl>
                                        <p:attrNameLst>
                                          <p:attrName>ppt_w</p:attrName>
                                        </p:attrNameLst>
                                      </p:cBhvr>
                                      <p:tavLst>
                                        <p:tav tm="0">
                                          <p:val>
                                            <p:strVal val="ppt_w"/>
                                          </p:val>
                                        </p:tav>
                                        <p:tav tm="100000">
                                          <p:val>
                                            <p:fltVal val="0"/>
                                          </p:val>
                                        </p:tav>
                                      </p:tavLst>
                                    </p:anim>
                                    <p:anim calcmode="lin" valueType="num">
                                      <p:cBhvr>
                                        <p:cTn id="28" dur="1000" fill="hold"/>
                                        <p:tgtEl>
                                          <p:spTgt spid="120"/>
                                        </p:tgtEl>
                                        <p:attrNameLst>
                                          <p:attrName>ppt_h</p:attrName>
                                        </p:attrNameLst>
                                      </p:cBhvr>
                                      <p:tavLst>
                                        <p:tav tm="0">
                                          <p:val>
                                            <p:strVal val="ppt_h"/>
                                          </p:val>
                                        </p:tav>
                                        <p:tav tm="100000">
                                          <p:val>
                                            <p:fltVal val="0"/>
                                          </p:val>
                                        </p:tav>
                                      </p:tavLst>
                                    </p:anim>
                                    <p:anim calcmode="lin" valueType="num">
                                      <p:cBhvr>
                                        <p:cTn id="29" dur="1000" fill="hold"/>
                                        <p:tgtEl>
                                          <p:spTgt spid="12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0" dur="1000" fill="hold"/>
                                        <p:tgtEl>
                                          <p:spTgt spid="12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1" fill="hold">
                                          <p:stCondLst>
                                            <p:cond delay="999"/>
                                          </p:stCondLst>
                                        </p:cTn>
                                        <p:tgtEl>
                                          <p:spTgt spid="120"/>
                                        </p:tgtEl>
                                        <p:attrNameLst>
                                          <p:attrName>style.visibility</p:attrName>
                                        </p:attrNameLst>
                                      </p:cBhvr>
                                      <p:to>
                                        <p:strVal val="hidden"/>
                                      </p:to>
                                    </p:set>
                                  </p:childTnLst>
                                </p:cTn>
                              </p:par>
                            </p:childTnLst>
                          </p:cTn>
                        </p:par>
                        <p:par>
                          <p:cTn id="32" fill="hold">
                            <p:stCondLst>
                              <p:cond delay="65000"/>
                            </p:stCondLst>
                            <p:childTnLst>
                              <p:par>
                                <p:cTn id="33" presetClass="entr" nodeType="afterEffect" presetSubtype="9" presetID="15" grpId="5" fill="hold">
                                  <p:stCondLst>
                                    <p:cond delay="2000"/>
                                  </p:stCondLst>
                                  <p:iterate type="el" backwards="0">
                                    <p:tmAbs val="0"/>
                                  </p:iterate>
                                  <p:childTnLst>
                                    <p:set>
                                      <p:cBhvr>
                                        <p:cTn id="34" fill="hold"/>
                                        <p:tgtEl>
                                          <p:spTgt spid="122"/>
                                        </p:tgtEl>
                                        <p:attrNameLst>
                                          <p:attrName>style.visibility</p:attrName>
                                        </p:attrNameLst>
                                      </p:cBhvr>
                                      <p:to>
                                        <p:strVal val="visible"/>
                                      </p:to>
                                    </p:set>
                                    <p:anim calcmode="lin" valueType="num">
                                      <p:cBhvr>
                                        <p:cTn id="35" dur="1000" fill="hold"/>
                                        <p:tgtEl>
                                          <p:spTgt spid="122"/>
                                        </p:tgtEl>
                                        <p:attrNameLst>
                                          <p:attrName>ppt_w</p:attrName>
                                        </p:attrNameLst>
                                      </p:cBhvr>
                                      <p:tavLst>
                                        <p:tav tm="0">
                                          <p:val>
                                            <p:fltVal val="0"/>
                                          </p:val>
                                        </p:tav>
                                        <p:tav tm="100000">
                                          <p:val>
                                            <p:strVal val="#ppt_w"/>
                                          </p:val>
                                        </p:tav>
                                      </p:tavLst>
                                    </p:anim>
                                    <p:anim calcmode="lin" valueType="num">
                                      <p:cBhvr>
                                        <p:cTn id="36" dur="1000" fill="hold"/>
                                        <p:tgtEl>
                                          <p:spTgt spid="122"/>
                                        </p:tgtEl>
                                        <p:attrNameLst>
                                          <p:attrName>ppt_h</p:attrName>
                                        </p:attrNameLst>
                                      </p:cBhvr>
                                      <p:tavLst>
                                        <p:tav tm="0">
                                          <p:val>
                                            <p:fltVal val="0"/>
                                          </p:val>
                                        </p:tav>
                                        <p:tav tm="100000">
                                          <p:val>
                                            <p:strVal val="#ppt_h"/>
                                          </p:val>
                                        </p:tav>
                                      </p:tavLst>
                                    </p:anim>
                                    <p:anim calcmode="lin" valueType="num">
                                      <p:cBhvr>
                                        <p:cTn id="37" dur="10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68000"/>
                            </p:stCondLst>
                            <p:childTnLst>
                              <p:par>
                                <p:cTn id="40" presetClass="entr" nodeType="afterEffect" presetSubtype="9" presetID="15" grpId="6" fill="hold">
                                  <p:stCondLst>
                                    <p:cond delay="0"/>
                                  </p:stCondLst>
                                  <p:iterate type="el" backwards="0">
                                    <p:tmAbs val="0"/>
                                  </p:iterate>
                                  <p:childTnLst>
                                    <p:set>
                                      <p:cBhvr>
                                        <p:cTn id="41" fill="hold"/>
                                        <p:tgtEl>
                                          <p:spTgt spid="123"/>
                                        </p:tgtEl>
                                        <p:attrNameLst>
                                          <p:attrName>style.visibility</p:attrName>
                                        </p:attrNameLst>
                                      </p:cBhvr>
                                      <p:to>
                                        <p:strVal val="visible"/>
                                      </p:to>
                                    </p:set>
                                    <p:anim calcmode="lin" valueType="num">
                                      <p:cBhvr>
                                        <p:cTn id="42" dur="1000" fill="hold"/>
                                        <p:tgtEl>
                                          <p:spTgt spid="123"/>
                                        </p:tgtEl>
                                        <p:attrNameLst>
                                          <p:attrName>ppt_w</p:attrName>
                                        </p:attrNameLst>
                                      </p:cBhvr>
                                      <p:tavLst>
                                        <p:tav tm="0">
                                          <p:val>
                                            <p:fltVal val="0"/>
                                          </p:val>
                                        </p:tav>
                                        <p:tav tm="100000">
                                          <p:val>
                                            <p:strVal val="#ppt_w"/>
                                          </p:val>
                                        </p:tav>
                                      </p:tavLst>
                                    </p:anim>
                                    <p:anim calcmode="lin" valueType="num">
                                      <p:cBhvr>
                                        <p:cTn id="43" dur="1000" fill="hold"/>
                                        <p:tgtEl>
                                          <p:spTgt spid="123"/>
                                        </p:tgtEl>
                                        <p:attrNameLst>
                                          <p:attrName>ppt_h</p:attrName>
                                        </p:attrNameLst>
                                      </p:cBhvr>
                                      <p:tavLst>
                                        <p:tav tm="0">
                                          <p:val>
                                            <p:fltVal val="0"/>
                                          </p:val>
                                        </p:tav>
                                        <p:tav tm="100000">
                                          <p:val>
                                            <p:strVal val="#ppt_h"/>
                                          </p:val>
                                        </p:tav>
                                      </p:tavLst>
                                    </p:anim>
                                    <p:anim calcmode="lin" valueType="num">
                                      <p:cBhvr>
                                        <p:cTn id="44" dur="1000" fill="hold"/>
                                        <p:tgtEl>
                                          <p:spTgt spid="12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23"/>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9000"/>
                            </p:stCondLst>
                            <p:childTnLst>
                              <p:par>
                                <p:cTn id="47" presetClass="exit" nodeType="afterEffect" presetSubtype="6" presetID="15" grpId="7" fill="hold">
                                  <p:stCondLst>
                                    <p:cond delay="60000"/>
                                  </p:stCondLst>
                                  <p:iterate type="el" backwards="0">
                                    <p:tmAbs val="0"/>
                                  </p:iterate>
                                  <p:childTnLst>
                                    <p:anim calcmode="lin" valueType="num">
                                      <p:cBhvr>
                                        <p:cTn id="48" dur="1000" fill="hold"/>
                                        <p:tgtEl>
                                          <p:spTgt spid="123"/>
                                        </p:tgtEl>
                                        <p:attrNameLst>
                                          <p:attrName>ppt_w</p:attrName>
                                        </p:attrNameLst>
                                      </p:cBhvr>
                                      <p:tavLst>
                                        <p:tav tm="0">
                                          <p:val>
                                            <p:strVal val="ppt_w"/>
                                          </p:val>
                                        </p:tav>
                                        <p:tav tm="100000">
                                          <p:val>
                                            <p:fltVal val="0"/>
                                          </p:val>
                                        </p:tav>
                                      </p:tavLst>
                                    </p:anim>
                                    <p:anim calcmode="lin" valueType="num">
                                      <p:cBhvr>
                                        <p:cTn id="49" dur="1000" fill="hold"/>
                                        <p:tgtEl>
                                          <p:spTgt spid="123"/>
                                        </p:tgtEl>
                                        <p:attrNameLst>
                                          <p:attrName>ppt_h</p:attrName>
                                        </p:attrNameLst>
                                      </p:cBhvr>
                                      <p:tavLst>
                                        <p:tav tm="0">
                                          <p:val>
                                            <p:strVal val="ppt_h"/>
                                          </p:val>
                                        </p:tav>
                                        <p:tav tm="100000">
                                          <p:val>
                                            <p:fltVal val="0"/>
                                          </p:val>
                                        </p:tav>
                                      </p:tavLst>
                                    </p:anim>
                                    <p:anim calcmode="lin" valueType="num">
                                      <p:cBhvr>
                                        <p:cTn id="50" dur="1000" fill="hold"/>
                                        <p:tgtEl>
                                          <p:spTgt spid="12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1" dur="1000" fill="hold"/>
                                        <p:tgtEl>
                                          <p:spTgt spid="12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2" fill="hold">
                                          <p:stCondLst>
                                            <p:cond delay="999"/>
                                          </p:stCondLst>
                                        </p:cTn>
                                        <p:tgtEl>
                                          <p:spTgt spid="123"/>
                                        </p:tgtEl>
                                        <p:attrNameLst>
                                          <p:attrName>style.visibility</p:attrName>
                                        </p:attrNameLst>
                                      </p:cBhvr>
                                      <p:to>
                                        <p:strVal val="hidden"/>
                                      </p:to>
                                    </p:set>
                                  </p:childTnLst>
                                </p:cTn>
                              </p:par>
                            </p:childTnLst>
                          </p:cTn>
                        </p:par>
                        <p:par>
                          <p:cTn id="53" fill="hold">
                            <p:stCondLst>
                              <p:cond delay="130000"/>
                            </p:stCondLst>
                            <p:childTnLst>
                              <p:par>
                                <p:cTn id="54" presetClass="exit" nodeType="afterEffect" presetSubtype="6" presetID="15" grpId="8" fill="hold">
                                  <p:stCondLst>
                                    <p:cond delay="0"/>
                                  </p:stCondLst>
                                  <p:iterate type="el" backwards="0">
                                    <p:tmAbs val="0"/>
                                  </p:iterate>
                                  <p:childTnLst>
                                    <p:anim calcmode="lin" valueType="num">
                                      <p:cBhvr>
                                        <p:cTn id="55" dur="1000" fill="hold"/>
                                        <p:tgtEl>
                                          <p:spTgt spid="122"/>
                                        </p:tgtEl>
                                        <p:attrNameLst>
                                          <p:attrName>ppt_w</p:attrName>
                                        </p:attrNameLst>
                                      </p:cBhvr>
                                      <p:tavLst>
                                        <p:tav tm="0">
                                          <p:val>
                                            <p:strVal val="ppt_w"/>
                                          </p:val>
                                        </p:tav>
                                        <p:tav tm="100000">
                                          <p:val>
                                            <p:fltVal val="0"/>
                                          </p:val>
                                        </p:tav>
                                      </p:tavLst>
                                    </p:anim>
                                    <p:anim calcmode="lin" valueType="num">
                                      <p:cBhvr>
                                        <p:cTn id="56" dur="1000" fill="hold"/>
                                        <p:tgtEl>
                                          <p:spTgt spid="122"/>
                                        </p:tgtEl>
                                        <p:attrNameLst>
                                          <p:attrName>ppt_h</p:attrName>
                                        </p:attrNameLst>
                                      </p:cBhvr>
                                      <p:tavLst>
                                        <p:tav tm="0">
                                          <p:val>
                                            <p:strVal val="ppt_h"/>
                                          </p:val>
                                        </p:tav>
                                        <p:tav tm="100000">
                                          <p:val>
                                            <p:fltVal val="0"/>
                                          </p:val>
                                        </p:tav>
                                      </p:tavLst>
                                    </p:anim>
                                    <p:anim calcmode="lin" valueType="num">
                                      <p:cBhvr>
                                        <p:cTn id="57" dur="1000" fill="hold"/>
                                        <p:tgtEl>
                                          <p:spTgt spid="12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8" dur="1000" fill="hold"/>
                                        <p:tgtEl>
                                          <p:spTgt spid="12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9" fill="hold">
                                          <p:stCondLst>
                                            <p:cond delay="999"/>
                                          </p:stCondLst>
                                        </p:cTn>
                                        <p:tgtEl>
                                          <p:spTgt spid="122"/>
                                        </p:tgtEl>
                                        <p:attrNameLst>
                                          <p:attrName>style.visibility</p:attrName>
                                        </p:attrNameLst>
                                      </p:cBhvr>
                                      <p:to>
                                        <p:strVal val="hidden"/>
                                      </p:to>
                                    </p:set>
                                  </p:childTnLst>
                                </p:cTn>
                              </p:par>
                            </p:childTnLst>
                          </p:cTn>
                        </p:par>
                        <p:par>
                          <p:cTn id="60" fill="hold">
                            <p:stCondLst>
                              <p:cond delay="131000"/>
                            </p:stCondLst>
                            <p:childTnLst>
                              <p:par>
                                <p:cTn id="61" presetClass="entr" nodeType="afterEffect" presetSubtype="9" presetID="15" grpId="9" fill="hold">
                                  <p:stCondLst>
                                    <p:cond delay="2000"/>
                                  </p:stCondLst>
                                  <p:iterate type="el" backwards="0">
                                    <p:tmAbs val="0"/>
                                  </p:iterate>
                                  <p:childTnLst>
                                    <p:set>
                                      <p:cBhvr>
                                        <p:cTn id="62" fill="hold"/>
                                        <p:tgtEl>
                                          <p:spTgt spid="125"/>
                                        </p:tgtEl>
                                        <p:attrNameLst>
                                          <p:attrName>style.visibility</p:attrName>
                                        </p:attrNameLst>
                                      </p:cBhvr>
                                      <p:to>
                                        <p:strVal val="visible"/>
                                      </p:to>
                                    </p:set>
                                    <p:anim calcmode="lin" valueType="num">
                                      <p:cBhvr>
                                        <p:cTn id="63" dur="1000" fill="hold"/>
                                        <p:tgtEl>
                                          <p:spTgt spid="125"/>
                                        </p:tgtEl>
                                        <p:attrNameLst>
                                          <p:attrName>ppt_w</p:attrName>
                                        </p:attrNameLst>
                                      </p:cBhvr>
                                      <p:tavLst>
                                        <p:tav tm="0">
                                          <p:val>
                                            <p:fltVal val="0"/>
                                          </p:val>
                                        </p:tav>
                                        <p:tav tm="100000">
                                          <p:val>
                                            <p:strVal val="#ppt_w"/>
                                          </p:val>
                                        </p:tav>
                                      </p:tavLst>
                                    </p:anim>
                                    <p:anim calcmode="lin" valueType="num">
                                      <p:cBhvr>
                                        <p:cTn id="64" dur="1000" fill="hold"/>
                                        <p:tgtEl>
                                          <p:spTgt spid="125"/>
                                        </p:tgtEl>
                                        <p:attrNameLst>
                                          <p:attrName>ppt_h</p:attrName>
                                        </p:attrNameLst>
                                      </p:cBhvr>
                                      <p:tavLst>
                                        <p:tav tm="0">
                                          <p:val>
                                            <p:fltVal val="0"/>
                                          </p:val>
                                        </p:tav>
                                        <p:tav tm="100000">
                                          <p:val>
                                            <p:strVal val="#ppt_h"/>
                                          </p:val>
                                        </p:tav>
                                      </p:tavLst>
                                    </p:anim>
                                    <p:anim calcmode="lin" valueType="num">
                                      <p:cBhvr>
                                        <p:cTn id="65" dur="10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5"/>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134000"/>
                            </p:stCondLst>
                            <p:childTnLst>
                              <p:par>
                                <p:cTn id="68" presetClass="entr" nodeType="afterEffect" presetSubtype="9" presetID="15" grpId="10" fill="hold">
                                  <p:stCondLst>
                                    <p:cond delay="0"/>
                                  </p:stCondLst>
                                  <p:iterate type="el" backwards="0">
                                    <p:tmAbs val="0"/>
                                  </p:iterate>
                                  <p:childTnLst>
                                    <p:set>
                                      <p:cBhvr>
                                        <p:cTn id="69" fill="hold"/>
                                        <p:tgtEl>
                                          <p:spTgt spid="124"/>
                                        </p:tgtEl>
                                        <p:attrNameLst>
                                          <p:attrName>style.visibility</p:attrName>
                                        </p:attrNameLst>
                                      </p:cBhvr>
                                      <p:to>
                                        <p:strVal val="visible"/>
                                      </p:to>
                                    </p:set>
                                    <p:anim calcmode="lin" valueType="num">
                                      <p:cBhvr>
                                        <p:cTn id="70" dur="1000" fill="hold"/>
                                        <p:tgtEl>
                                          <p:spTgt spid="124"/>
                                        </p:tgtEl>
                                        <p:attrNameLst>
                                          <p:attrName>ppt_w</p:attrName>
                                        </p:attrNameLst>
                                      </p:cBhvr>
                                      <p:tavLst>
                                        <p:tav tm="0">
                                          <p:val>
                                            <p:fltVal val="0"/>
                                          </p:val>
                                        </p:tav>
                                        <p:tav tm="100000">
                                          <p:val>
                                            <p:strVal val="#ppt_w"/>
                                          </p:val>
                                        </p:tav>
                                      </p:tavLst>
                                    </p:anim>
                                    <p:anim calcmode="lin" valueType="num">
                                      <p:cBhvr>
                                        <p:cTn id="71" dur="1000" fill="hold"/>
                                        <p:tgtEl>
                                          <p:spTgt spid="124"/>
                                        </p:tgtEl>
                                        <p:attrNameLst>
                                          <p:attrName>ppt_h</p:attrName>
                                        </p:attrNameLst>
                                      </p:cBhvr>
                                      <p:tavLst>
                                        <p:tav tm="0">
                                          <p:val>
                                            <p:fltVal val="0"/>
                                          </p:val>
                                        </p:tav>
                                        <p:tav tm="100000">
                                          <p:val>
                                            <p:strVal val="#ppt_h"/>
                                          </p:val>
                                        </p:tav>
                                      </p:tavLst>
                                    </p:anim>
                                    <p:anim calcmode="lin" valueType="num">
                                      <p:cBhvr>
                                        <p:cTn id="72" dur="1000" fill="hold"/>
                                        <p:tgtEl>
                                          <p:spTgt spid="124"/>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3"/>
      <p:bldP build="whole" bldLvl="1" animBg="1" rev="0" advAuto="0" spid="120" grpId="2"/>
      <p:bldP build="whole" bldLvl="1" animBg="1" rev="0" advAuto="0" spid="122" grpId="5"/>
      <p:bldP build="whole" bldLvl="1" animBg="1" rev="0" advAuto="0" spid="120" grpId="4"/>
      <p:bldP build="whole" bldLvl="1" animBg="1" rev="0" advAuto="0" spid="122" grpId="8"/>
      <p:bldP build="whole" bldLvl="1" animBg="1" rev="0" advAuto="0" spid="124" grpId="10"/>
      <p:bldP build="whole" bldLvl="1" animBg="1" rev="0" advAuto="0" spid="125" grpId="9"/>
      <p:bldP build="whole" bldLvl="1" animBg="1" rev="0" advAuto="0" spid="123" grpId="6"/>
      <p:bldP build="whole" bldLvl="1" animBg="1" rev="0" advAuto="0" spid="121" grpId="1"/>
      <p:bldP build="whole" bldLvl="1" animBg="1" rev="0" advAuto="0" spid="123" grpId="7"/>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4DB0B6E1-F8DD-4F1F-86C8-DC73C536AF90-L0-001.jpeg" descr="4DB0B6E1-F8DD-4F1F-86C8-DC73C536AF90-L0-001.jpeg"/>
          <p:cNvPicPr>
            <a:picLocks noChangeAspect="0"/>
          </p:cNvPicPr>
          <p:nvPr>
            <p:ph type="pic" idx="13"/>
          </p:nvPr>
        </p:nvPicPr>
        <p:blipFill>
          <a:blip r:embed="rId2">
            <a:alphaModFix amt="69000"/>
            <a:extLst/>
          </a:blip>
          <a:stretch>
            <a:fillRect/>
          </a:stretch>
        </p:blipFill>
        <p:spPr>
          <a:xfrm>
            <a:off x="1688155" y="654049"/>
            <a:ext cx="9728201" cy="5389215"/>
          </a:xfrm>
          <a:prstGeom prst="rect">
            <a:avLst/>
          </a:prstGeom>
          <a:ln w="9525">
            <a:round/>
          </a:ln>
        </p:spPr>
      </p:pic>
      <p:sp>
        <p:nvSpPr>
          <p:cNvPr id="160" name="Meer info kun je vinden op…"/>
          <p:cNvSpPr/>
          <p:nvPr>
            <p:ph type="title"/>
          </p:nvPr>
        </p:nvSpPr>
        <p:spPr>
          <a:xfrm>
            <a:off x="326578" y="6058671"/>
            <a:ext cx="12451356" cy="1989988"/>
          </a:xfrm>
          <a:prstGeom prst="rect">
            <a:avLst/>
          </a:prstGeom>
        </p:spPr>
        <p:txBody>
          <a:bodyPr/>
          <a:lstStyle/>
          <a:p>
            <a:pPr defTabSz="327152">
              <a:defRPr sz="4480"/>
            </a:pPr>
            <a:r>
              <a:t>Meer info kun je vinden op </a:t>
            </a:r>
          </a:p>
          <a:p>
            <a:pPr defTabSz="327152">
              <a:defRPr b="1" sz="4480" u="sng">
                <a:latin typeface="Helvetica"/>
                <a:ea typeface="Helvetica"/>
                <a:cs typeface="Helvetica"/>
                <a:sym typeface="Helvetica"/>
              </a:defRPr>
            </a:pPr>
            <a:r>
              <a:rPr>
                <a:hlinkClick r:id="rId3" invalidUrl="" action="" tgtFrame="" tooltip="" history="1" highlightClick="0" endSnd="0"/>
              </a:rPr>
              <a:t>www.mont-ventoux-van-maerlant.jouwweb.nl</a:t>
            </a:r>
          </a:p>
        </p:txBody>
      </p:sp>
      <p:sp>
        <p:nvSpPr>
          <p:cNvPr id="161" name="Klik op informatie fietsers voor de informatie"/>
          <p:cNvSpPr/>
          <p:nvPr>
            <p:ph type="body" sz="quarter" idx="1"/>
          </p:nvPr>
        </p:nvSpPr>
        <p:spPr>
          <a:xfrm>
            <a:off x="402234" y="8627943"/>
            <a:ext cx="12200332" cy="805016"/>
          </a:xfrm>
          <a:prstGeom prst="rect">
            <a:avLst/>
          </a:prstGeom>
        </p:spPr>
        <p:txBody>
          <a:bodyPr/>
          <a:lstStyle/>
          <a:p>
            <a:pPr/>
            <a:r>
              <a:t>Klik op informatie fietsers voor de informatie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60"/>
                                        </p:tgtEl>
                                        <p:attrNameLst>
                                          <p:attrName>style.visibility</p:attrName>
                                        </p:attrNameLst>
                                      </p:cBhvr>
                                      <p:to>
                                        <p:strVal val="visible"/>
                                      </p:to>
                                    </p:set>
                                    <p:anim calcmode="lin" valueType="num">
                                      <p:cBhvr>
                                        <p:cTn id="7" dur="1000" fill="hold"/>
                                        <p:tgtEl>
                                          <p:spTgt spid="160"/>
                                        </p:tgtEl>
                                        <p:attrNameLst>
                                          <p:attrName>ppt_w</p:attrName>
                                        </p:attrNameLst>
                                      </p:cBhvr>
                                      <p:tavLst>
                                        <p:tav tm="0">
                                          <p:val>
                                            <p:fltVal val="0"/>
                                          </p:val>
                                        </p:tav>
                                        <p:tav tm="100000">
                                          <p:val>
                                            <p:strVal val="#ppt_w"/>
                                          </p:val>
                                        </p:tav>
                                      </p:tavLst>
                                    </p:anim>
                                    <p:anim calcmode="lin" valueType="num">
                                      <p:cBhvr>
                                        <p:cTn id="8" dur="1000" fill="hold"/>
                                        <p:tgtEl>
                                          <p:spTgt spid="160"/>
                                        </p:tgtEl>
                                        <p:attrNameLst>
                                          <p:attrName>ppt_h</p:attrName>
                                        </p:attrNameLst>
                                      </p:cBhvr>
                                      <p:tavLst>
                                        <p:tav tm="0">
                                          <p:val>
                                            <p:fltVal val="0"/>
                                          </p:val>
                                        </p:tav>
                                        <p:tav tm="100000">
                                          <p:val>
                                            <p:strVal val="#ppt_h"/>
                                          </p:val>
                                        </p:tav>
                                      </p:tavLst>
                                    </p:anim>
                                    <p:anim calcmode="lin" valueType="num">
                                      <p:cBhvr>
                                        <p:cTn id="9" dur="1000" fill="hold"/>
                                        <p:tgtEl>
                                          <p:spTgt spid="1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Class="entr" nodeType="afterEffect" presetSubtype="9" presetID="15" grpId="2" fill="hold">
                                  <p:stCondLst>
                                    <p:cond delay="250"/>
                                  </p:stCondLst>
                                  <p:iterate type="el" backwards="0">
                                    <p:tmAbs val="0"/>
                                  </p:iterate>
                                  <p:childTnLst>
                                    <p:set>
                                      <p:cBhvr>
                                        <p:cTn id="13" fill="hold"/>
                                        <p:tgtEl>
                                          <p:spTgt spid="161"/>
                                        </p:tgtEl>
                                        <p:attrNameLst>
                                          <p:attrName>style.visibility</p:attrName>
                                        </p:attrNameLst>
                                      </p:cBhvr>
                                      <p:to>
                                        <p:strVal val="visible"/>
                                      </p:to>
                                    </p:set>
                                    <p:anim calcmode="lin" valueType="num">
                                      <p:cBhvr>
                                        <p:cTn id="14" dur="1000" fill="hold"/>
                                        <p:tgtEl>
                                          <p:spTgt spid="161"/>
                                        </p:tgtEl>
                                        <p:attrNameLst>
                                          <p:attrName>ppt_w</p:attrName>
                                        </p:attrNameLst>
                                      </p:cBhvr>
                                      <p:tavLst>
                                        <p:tav tm="0">
                                          <p:val>
                                            <p:fltVal val="0"/>
                                          </p:val>
                                        </p:tav>
                                        <p:tav tm="100000">
                                          <p:val>
                                            <p:strVal val="#ppt_w"/>
                                          </p:val>
                                        </p:tav>
                                      </p:tavLst>
                                    </p:anim>
                                    <p:anim calcmode="lin" valueType="num">
                                      <p:cBhvr>
                                        <p:cTn id="15" dur="1000" fill="hold"/>
                                        <p:tgtEl>
                                          <p:spTgt spid="161"/>
                                        </p:tgtEl>
                                        <p:attrNameLst>
                                          <p:attrName>ppt_h</p:attrName>
                                        </p:attrNameLst>
                                      </p:cBhvr>
                                      <p:tavLst>
                                        <p:tav tm="0">
                                          <p:val>
                                            <p:fltVal val="0"/>
                                          </p:val>
                                        </p:tav>
                                        <p:tav tm="100000">
                                          <p:val>
                                            <p:strVal val="#ppt_h"/>
                                          </p:val>
                                        </p:tav>
                                      </p:tavLst>
                                    </p:anim>
                                    <p:anim calcmode="lin" valueType="num">
                                      <p:cBhvr>
                                        <p:cTn id="16" dur="1000" fill="hold"/>
                                        <p:tgtEl>
                                          <p:spTgt spid="16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2"/>
      <p:bldP build="whole" bldLvl="1" animBg="1" rev="0" advAuto="0" spid="16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Heeft u nog vragen?"/>
          <p:cNvSpPr/>
          <p:nvPr>
            <p:ph type="title"/>
          </p:nvPr>
        </p:nvSpPr>
        <p:spPr>
          <a:xfrm>
            <a:off x="952500" y="412750"/>
            <a:ext cx="11099800" cy="2120900"/>
          </a:xfrm>
          <a:prstGeom prst="rect">
            <a:avLst/>
          </a:prstGeom>
        </p:spPr>
        <p:txBody>
          <a:bodyPr/>
          <a:lstStyle/>
          <a:p>
            <a:pPr/>
            <a:r>
              <a:t>Heeft u nog vragen?</a:t>
            </a:r>
          </a:p>
        </p:txBody>
      </p:sp>
      <p:pic>
        <p:nvPicPr>
          <p:cNvPr id="164" name="87A085D2-BCA5-4202-9BCA-366E0DB28F40-L0-001.png" descr="87A085D2-BCA5-4202-9BCA-366E0DB28F40-L0-001.png"/>
          <p:cNvPicPr>
            <a:picLocks noChangeAspect="1"/>
          </p:cNvPicPr>
          <p:nvPr/>
        </p:nvPicPr>
        <p:blipFill>
          <a:blip r:embed="rId2">
            <a:alphaModFix amt="63000"/>
            <a:extLst/>
          </a:blip>
          <a:stretch>
            <a:fillRect/>
          </a:stretch>
        </p:blipFill>
        <p:spPr>
          <a:xfrm>
            <a:off x="3494059" y="2740339"/>
            <a:ext cx="6016682" cy="600012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64"/>
                                        </p:tgtEl>
                                        <p:attrNameLst>
                                          <p:attrName>style.visibility</p:attrName>
                                        </p:attrNameLst>
                                      </p:cBhvr>
                                      <p:to>
                                        <p:strVal val="visible"/>
                                      </p:to>
                                    </p:set>
                                    <p:anim calcmode="lin" valueType="num">
                                      <p:cBhvr>
                                        <p:cTn id="7" dur="1000" fill="hold"/>
                                        <p:tgtEl>
                                          <p:spTgt spid="164"/>
                                        </p:tgtEl>
                                        <p:attrNameLst>
                                          <p:attrName>ppt_w</p:attrName>
                                        </p:attrNameLst>
                                      </p:cBhvr>
                                      <p:tavLst>
                                        <p:tav tm="0">
                                          <p:val>
                                            <p:fltVal val="0"/>
                                          </p:val>
                                        </p:tav>
                                        <p:tav tm="100000">
                                          <p:val>
                                            <p:strVal val="#ppt_w"/>
                                          </p:val>
                                        </p:tav>
                                      </p:tavLst>
                                    </p:anim>
                                    <p:anim calcmode="lin" valueType="num">
                                      <p:cBhvr>
                                        <p:cTn id="8" dur="1000" fill="hold"/>
                                        <p:tgtEl>
                                          <p:spTgt spid="164"/>
                                        </p:tgtEl>
                                        <p:attrNameLst>
                                          <p:attrName>ppt_h</p:attrName>
                                        </p:attrNameLst>
                                      </p:cBhvr>
                                      <p:tavLst>
                                        <p:tav tm="0">
                                          <p:val>
                                            <p:fltVal val="0"/>
                                          </p:val>
                                        </p:tav>
                                        <p:tav tm="100000">
                                          <p:val>
                                            <p:strVal val="#ppt_h"/>
                                          </p:val>
                                        </p:tav>
                                      </p:tavLst>
                                    </p:anim>
                                    <p:anim calcmode="lin" valueType="num">
                                      <p:cBhvr>
                                        <p:cTn id="9" dur="1000" fill="hold"/>
                                        <p:tgtEl>
                                          <p:spTgt spid="1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Dank u wel voor het komen naar deze avond"/>
          <p:cNvSpPr/>
          <p:nvPr>
            <p:ph type="ctrTitle"/>
          </p:nvPr>
        </p:nvSpPr>
        <p:spPr>
          <a:prstGeom prst="rect">
            <a:avLst/>
          </a:prstGeom>
        </p:spPr>
        <p:txBody>
          <a:bodyPr/>
          <a:lstStyle>
            <a:lvl1pPr defTabSz="549148">
              <a:defRPr sz="7519"/>
            </a:lvl1pPr>
          </a:lstStyle>
          <a:p>
            <a:pPr/>
            <a:r>
              <a:t>Dank u wel voor het komen naar deze avond</a:t>
            </a:r>
          </a:p>
        </p:txBody>
      </p:sp>
      <p:sp>
        <p:nvSpPr>
          <p:cNvPr id="167" name="Groeten het hele Mont Ventoux team"/>
          <p:cNvSpPr/>
          <p:nvPr>
            <p:ph type="subTitle" sz="quarter" idx="1"/>
          </p:nvPr>
        </p:nvSpPr>
        <p:spPr>
          <a:prstGeom prst="rect">
            <a:avLst/>
          </a:prstGeom>
        </p:spPr>
        <p:txBody>
          <a:bodyPr/>
          <a:lstStyle/>
          <a:p>
            <a:pPr/>
            <a:r>
              <a:t>Groeten het hele Mont Ventoux team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Meekijken via je telefoon?…"/>
          <p:cNvSpPr/>
          <p:nvPr>
            <p:ph type="ctrTitle"/>
          </p:nvPr>
        </p:nvSpPr>
        <p:spPr>
          <a:xfrm>
            <a:off x="-44995" y="407453"/>
            <a:ext cx="13094790" cy="4532847"/>
          </a:xfrm>
          <a:prstGeom prst="rect">
            <a:avLst/>
          </a:prstGeom>
        </p:spPr>
        <p:txBody>
          <a:bodyPr/>
          <a:lstStyle/>
          <a:p>
            <a:pPr defTabSz="525779">
              <a:defRPr sz="7200"/>
            </a:pPr>
            <a:r>
              <a:t>Meekijken via je telefoon? </a:t>
            </a:r>
          </a:p>
          <a:p>
            <a:pPr defTabSz="525779">
              <a:defRPr sz="7200"/>
            </a:pPr>
            <a:r>
              <a:t>Dat kan! </a:t>
            </a:r>
          </a:p>
          <a:p>
            <a:pPr defTabSz="525779">
              <a:defRPr sz="7200"/>
            </a:pPr>
            <a:r>
              <a:t>Ga nu naar:</a:t>
            </a:r>
          </a:p>
          <a:p>
            <a:pPr defTabSz="525779">
              <a:defRPr b="1" sz="7200">
                <a:latin typeface="Helvetica"/>
                <a:ea typeface="Helvetica"/>
                <a:cs typeface="Helvetica"/>
                <a:sym typeface="Helvetica"/>
              </a:defRPr>
            </a:pPr>
            <a:r>
              <a:rPr u="sng">
                <a:hlinkClick r:id="rId2" invalidUrl="" action="" tgtFrame="" tooltip="" history="1" highlightClick="0" endSnd="0"/>
              </a:rPr>
              <a:t>www.kijkmee.jouwweb.nl</a:t>
            </a:r>
          </a:p>
        </p:txBody>
      </p:sp>
      <p:pic>
        <p:nvPicPr>
          <p:cNvPr id="128" name="5743305B-3A24-4A23-9B95-876CC2E40E1F-L0-001.jpeg" descr="5743305B-3A24-4A23-9B95-876CC2E40E1F-L0-001.jpeg"/>
          <p:cNvPicPr>
            <a:picLocks noChangeAspect="1"/>
          </p:cNvPicPr>
          <p:nvPr/>
        </p:nvPicPr>
        <p:blipFill>
          <a:blip r:embed="rId3">
            <a:extLst/>
          </a:blip>
          <a:stretch>
            <a:fillRect/>
          </a:stretch>
        </p:blipFill>
        <p:spPr>
          <a:xfrm>
            <a:off x="5036634" y="5543254"/>
            <a:ext cx="2066415" cy="3675463"/>
          </a:xfrm>
          <a:prstGeom prst="rect">
            <a:avLst/>
          </a:prstGeom>
          <a:ln w="12700">
            <a:miter lim="400000"/>
          </a:ln>
        </p:spPr>
      </p:pic>
      <p:pic>
        <p:nvPicPr>
          <p:cNvPr id="129" name="D49F4F57-81E1-4980-8B1B-809ADD1586FB-L0-001.png" descr="D49F4F57-81E1-4980-8B1B-809ADD1586FB-L0-001.png"/>
          <p:cNvPicPr>
            <a:picLocks noChangeAspect="1"/>
          </p:cNvPicPr>
          <p:nvPr/>
        </p:nvPicPr>
        <p:blipFill>
          <a:blip r:embed="rId4">
            <a:extLst/>
          </a:blip>
          <a:stretch>
            <a:fillRect/>
          </a:stretch>
        </p:blipFill>
        <p:spPr>
          <a:xfrm>
            <a:off x="3736445" y="5047590"/>
            <a:ext cx="4666792" cy="466679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0"/>
                                  </p:stCondLst>
                                  <p:iterate type="el" backwards="0">
                                    <p:tmAbs val="0"/>
                                  </p:iterate>
                                  <p:childTnLst>
                                    <p:set>
                                      <p:cBhvr>
                                        <p:cTn id="6" fill="hold"/>
                                        <p:tgtEl>
                                          <p:spTgt spid="129"/>
                                        </p:tgtEl>
                                        <p:attrNameLst>
                                          <p:attrName>style.visibility</p:attrName>
                                        </p:attrNameLst>
                                      </p:cBhvr>
                                      <p:to>
                                        <p:strVal val="visible"/>
                                      </p:to>
                                    </p:set>
                                    <p:anim calcmode="lin" valueType="num">
                                      <p:cBhvr>
                                        <p:cTn id="7" dur="1000" fill="hold"/>
                                        <p:tgtEl>
                                          <p:spTgt spid="129"/>
                                        </p:tgtEl>
                                        <p:attrNameLst>
                                          <p:attrName>ppt_w</p:attrName>
                                        </p:attrNameLst>
                                      </p:cBhvr>
                                      <p:tavLst>
                                        <p:tav tm="0">
                                          <p:val>
                                            <p:fltVal val="0"/>
                                          </p:val>
                                        </p:tav>
                                        <p:tav tm="100000">
                                          <p:val>
                                            <p:strVal val="#ppt_w"/>
                                          </p:val>
                                        </p:tav>
                                      </p:tavLst>
                                    </p:anim>
                                    <p:anim calcmode="lin" valueType="num">
                                      <p:cBhvr>
                                        <p:cTn id="8" dur="1000" fill="hold"/>
                                        <p:tgtEl>
                                          <p:spTgt spid="129"/>
                                        </p:tgtEl>
                                        <p:attrNameLst>
                                          <p:attrName>ppt_h</p:attrName>
                                        </p:attrNameLst>
                                      </p:cBhvr>
                                      <p:tavLst>
                                        <p:tav tm="0">
                                          <p:val>
                                            <p:fltVal val="0"/>
                                          </p:val>
                                        </p:tav>
                                        <p:tav tm="100000">
                                          <p:val>
                                            <p:strVal val="#ppt_h"/>
                                          </p:val>
                                        </p:tav>
                                      </p:tavLst>
                                    </p:anim>
                                    <p:anim calcmode="lin" valueType="num">
                                      <p:cBhvr>
                                        <p:cTn id="9" dur="10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Class="entr" nodeType="afterEffect" presetSubtype="9" presetID="15" grpId="2" fill="hold">
                                  <p:stCondLst>
                                    <p:cond delay="0"/>
                                  </p:stCondLst>
                                  <p:iterate type="el" backwards="0">
                                    <p:tmAbs val="0"/>
                                  </p:iterate>
                                  <p:childTnLst>
                                    <p:set>
                                      <p:cBhvr>
                                        <p:cTn id="13" fill="hold"/>
                                        <p:tgtEl>
                                          <p:spTgt spid="128"/>
                                        </p:tgtEl>
                                        <p:attrNameLst>
                                          <p:attrName>style.visibility</p:attrName>
                                        </p:attrNameLst>
                                      </p:cBhvr>
                                      <p:to>
                                        <p:strVal val="visible"/>
                                      </p:to>
                                    </p:set>
                                    <p:anim calcmode="lin" valueType="num">
                                      <p:cBhvr>
                                        <p:cTn id="14" dur="1000" fill="hold"/>
                                        <p:tgtEl>
                                          <p:spTgt spid="128"/>
                                        </p:tgtEl>
                                        <p:attrNameLst>
                                          <p:attrName>ppt_w</p:attrName>
                                        </p:attrNameLst>
                                      </p:cBhvr>
                                      <p:tavLst>
                                        <p:tav tm="0">
                                          <p:val>
                                            <p:fltVal val="0"/>
                                          </p:val>
                                        </p:tav>
                                        <p:tav tm="100000">
                                          <p:val>
                                            <p:strVal val="#ppt_w"/>
                                          </p:val>
                                        </p:tav>
                                      </p:tavLst>
                                    </p:anim>
                                    <p:anim calcmode="lin" valueType="num">
                                      <p:cBhvr>
                                        <p:cTn id="15" dur="1000" fill="hold"/>
                                        <p:tgtEl>
                                          <p:spTgt spid="128"/>
                                        </p:tgtEl>
                                        <p:attrNameLst>
                                          <p:attrName>ppt_h</p:attrName>
                                        </p:attrNameLst>
                                      </p:cBhvr>
                                      <p:tavLst>
                                        <p:tav tm="0">
                                          <p:val>
                                            <p:fltVal val="0"/>
                                          </p:val>
                                        </p:tav>
                                        <p:tav tm="100000">
                                          <p:val>
                                            <p:strVal val="#ppt_h"/>
                                          </p:val>
                                        </p:tav>
                                      </p:tavLst>
                                    </p:anim>
                                    <p:anim calcmode="lin" valueType="num">
                                      <p:cBhvr>
                                        <p:cTn id="16" dur="10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2"/>
      <p:bldP build="whole" bldLvl="1" animBg="1" rev="0" advAuto="0" spid="12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Welkom"/>
          <p:cNvSpPr/>
          <p:nvPr>
            <p:ph type="ctrTitle"/>
          </p:nvPr>
        </p:nvSpPr>
        <p:spPr>
          <a:prstGeom prst="rect">
            <a:avLst/>
          </a:prstGeom>
        </p:spPr>
        <p:txBody>
          <a:bodyPr/>
          <a:lstStyle/>
          <a:p>
            <a:pPr/>
            <a:r>
              <a:t>Welkom</a:t>
            </a:r>
          </a:p>
        </p:txBody>
      </p:sp>
      <p:sp>
        <p:nvSpPr>
          <p:cNvPr id="132" name="Wij zijn de organisatoren van de Mont Ventoux:…"/>
          <p:cNvSpPr/>
          <p:nvPr>
            <p:ph type="subTitle" sz="quarter" idx="1"/>
          </p:nvPr>
        </p:nvSpPr>
        <p:spPr>
          <a:prstGeom prst="rect">
            <a:avLst/>
          </a:prstGeom>
        </p:spPr>
        <p:txBody>
          <a:bodyPr/>
          <a:lstStyle/>
          <a:p>
            <a:pPr/>
            <a:r>
              <a:t>Wij zijn de organisatoren van de Mont Ventoux: </a:t>
            </a:r>
          </a:p>
          <a:p>
            <a:pPr/>
            <a:r>
              <a:t>Eric, Sven, Esmee, Jip, Julian, Miró en Max</a:t>
            </a:r>
          </a:p>
        </p:txBody>
      </p:sp>
      <p:grpSp>
        <p:nvGrpSpPr>
          <p:cNvPr id="135" name="9E3B8CB1-C19D-4DB0-A26D-68B1E6689AE5-L0-001.jpeg"/>
          <p:cNvGrpSpPr/>
          <p:nvPr/>
        </p:nvGrpSpPr>
        <p:grpSpPr>
          <a:xfrm>
            <a:off x="1110" y="-2265"/>
            <a:ext cx="3833020" cy="3833020"/>
            <a:chOff x="0" y="0"/>
            <a:chExt cx="3833018" cy="3833018"/>
          </a:xfrm>
        </p:grpSpPr>
        <p:pic>
          <p:nvPicPr>
            <p:cNvPr id="134" name="9E3B8CB1-C19D-4DB0-A26D-68B1E6689AE5-L0-001.jpeg" descr="9E3B8CB1-C19D-4DB0-A26D-68B1E6689AE5-L0-001.jpeg"/>
            <p:cNvPicPr>
              <a:picLocks noChangeAspect="1"/>
            </p:cNvPicPr>
            <p:nvPr/>
          </p:nvPicPr>
          <p:blipFill>
            <a:blip r:embed="rId2">
              <a:alphaModFix amt="58999"/>
              <a:extLst/>
            </a:blip>
            <a:srcRect l="0" t="0" r="0" b="0"/>
            <a:stretch>
              <a:fillRect/>
            </a:stretch>
          </p:blipFill>
          <p:spPr>
            <a:xfrm>
              <a:off x="44450" y="44450"/>
              <a:ext cx="3744081" cy="3744081"/>
            </a:xfrm>
            <a:prstGeom prst="rect">
              <a:avLst/>
            </a:prstGeom>
            <a:ln>
              <a:noFill/>
            </a:ln>
            <a:effectLst/>
          </p:spPr>
        </p:pic>
        <p:pic>
          <p:nvPicPr>
            <p:cNvPr id="133" name="9E3B8CB1-C19D-4DB0-A26D-68B1E6689AE5-L0-001.jpeg" descr="9E3B8CB1-C19D-4DB0-A26D-68B1E6689AE5-L0-001.jpeg"/>
            <p:cNvPicPr>
              <a:picLocks noChangeAspect="0"/>
            </p:cNvPicPr>
            <p:nvPr/>
          </p:nvPicPr>
          <p:blipFill>
            <a:blip r:embed="rId3">
              <a:alphaModFix amt="58999"/>
              <a:extLst/>
            </a:blip>
            <a:stretch>
              <a:fillRect/>
            </a:stretch>
          </p:blipFill>
          <p:spPr>
            <a:xfrm>
              <a:off x="0" y="0"/>
              <a:ext cx="3833019" cy="3833019"/>
            </a:xfrm>
            <a:prstGeom prst="rect">
              <a:avLst/>
            </a:prstGeom>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D75EFDD1-D837-40D4-958F-C87EB6227ACA-L0-001.jpeg" descr="D75EFDD1-D837-40D4-958F-C87EB6227ACA-L0-001.jpeg"/>
          <p:cNvPicPr>
            <a:picLocks noChangeAspect="0"/>
          </p:cNvPicPr>
          <p:nvPr>
            <p:ph type="pic" idx="13"/>
          </p:nvPr>
        </p:nvPicPr>
        <p:blipFill>
          <a:blip r:embed="rId2">
            <a:alphaModFix amt="47000"/>
            <a:extLst/>
          </a:blip>
          <a:stretch>
            <a:fillRect/>
          </a:stretch>
        </p:blipFill>
        <p:spPr>
          <a:xfrm>
            <a:off x="6756400" y="2603500"/>
            <a:ext cx="5283200" cy="6248400"/>
          </a:xfrm>
          <a:prstGeom prst="rect">
            <a:avLst/>
          </a:prstGeom>
          <a:ln w="9525">
            <a:round/>
          </a:ln>
        </p:spPr>
      </p:pic>
      <p:sp>
        <p:nvSpPr>
          <p:cNvPr id="138" name="Waar en wanneer"/>
          <p:cNvSpPr/>
          <p:nvPr>
            <p:ph type="title"/>
          </p:nvPr>
        </p:nvSpPr>
        <p:spPr>
          <a:prstGeom prst="rect">
            <a:avLst/>
          </a:prstGeom>
        </p:spPr>
        <p:txBody>
          <a:bodyPr/>
          <a:lstStyle/>
          <a:p>
            <a:pPr/>
            <a:r>
              <a:t>Waar en wanneer</a:t>
            </a:r>
          </a:p>
        </p:txBody>
      </p:sp>
      <p:sp>
        <p:nvSpPr>
          <p:cNvPr id="139" name="Waar? Het kamp is op een camping in Bedoin, vlakbij de berg zelf.…"/>
          <p:cNvSpPr/>
          <p:nvPr>
            <p:ph type="body" sz="half" idx="1"/>
          </p:nvPr>
        </p:nvSpPr>
        <p:spPr>
          <a:xfrm>
            <a:off x="829778" y="2584450"/>
            <a:ext cx="5334001" cy="6286500"/>
          </a:xfrm>
          <a:prstGeom prst="rect">
            <a:avLst/>
          </a:prstGeom>
        </p:spPr>
        <p:txBody>
          <a:bodyPr/>
          <a:lstStyle/>
          <a:p>
            <a:pPr/>
            <a:r>
              <a:t>Waar? Het kamp is op een camping in Bedoin, vlakbij de berg zelf. </a:t>
            </a:r>
          </a:p>
          <a:p>
            <a:pPr/>
            <a:r>
              <a:t>Wanneer? Het kamp begint maandag 19 jun. in de ochtend en we komen vrijdag 23 jun. in de ochtend terug.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39"/>
                                        </p:tgtEl>
                                        <p:attrNameLst>
                                          <p:attrName>style.visibility</p:attrName>
                                        </p:attrNameLst>
                                      </p:cBhvr>
                                      <p:to>
                                        <p:strVal val="visible"/>
                                      </p:to>
                                    </p:set>
                                    <p:anim calcmode="lin" valueType="num">
                                      <p:cBhvr>
                                        <p:cTn id="7" dur="1500" fill="hold"/>
                                        <p:tgtEl>
                                          <p:spTgt spid="139"/>
                                        </p:tgtEl>
                                        <p:attrNameLst>
                                          <p:attrName>ppt_w</p:attrName>
                                        </p:attrNameLst>
                                      </p:cBhvr>
                                      <p:tavLst>
                                        <p:tav tm="0">
                                          <p:val>
                                            <p:fltVal val="0"/>
                                          </p:val>
                                        </p:tav>
                                        <p:tav tm="100000">
                                          <p:val>
                                            <p:strVal val="#ppt_w"/>
                                          </p:val>
                                        </p:tav>
                                      </p:tavLst>
                                    </p:anim>
                                    <p:anim calcmode="lin" valueType="num">
                                      <p:cBhvr>
                                        <p:cTn id="8" dur="1500" fill="hold"/>
                                        <p:tgtEl>
                                          <p:spTgt spid="139"/>
                                        </p:tgtEl>
                                        <p:attrNameLst>
                                          <p:attrName>ppt_h</p:attrName>
                                        </p:attrNameLst>
                                      </p:cBhvr>
                                      <p:tavLst>
                                        <p:tav tm="0">
                                          <p:val>
                                            <p:fltVal val="0"/>
                                          </p:val>
                                        </p:tav>
                                        <p:tav tm="100000">
                                          <p:val>
                                            <p:strVal val="#ppt_h"/>
                                          </p:val>
                                        </p:tav>
                                      </p:tavLst>
                                    </p:anim>
                                    <p:anim calcmode="lin" valueType="num">
                                      <p:cBhvr>
                                        <p:cTn id="9" dur="1500" fill="hold"/>
                                        <p:tgtEl>
                                          <p:spTgt spid="139"/>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1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Dag indeling van het kamp"/>
          <p:cNvSpPr/>
          <p:nvPr>
            <p:ph type="title"/>
          </p:nvPr>
        </p:nvSpPr>
        <p:spPr>
          <a:prstGeom prst="rect">
            <a:avLst/>
          </a:prstGeom>
        </p:spPr>
        <p:txBody>
          <a:bodyPr/>
          <a:lstStyle>
            <a:lvl1pPr defTabSz="519937">
              <a:defRPr sz="7119"/>
            </a:lvl1pPr>
          </a:lstStyle>
          <a:p>
            <a:pPr/>
            <a:r>
              <a:t>Dag indeling van het kamp</a:t>
            </a:r>
          </a:p>
        </p:txBody>
      </p:sp>
      <p:sp>
        <p:nvSpPr>
          <p:cNvPr id="142" name="Maandag zitten we eerst lang in de bus en in de avond rusten we uit van de lange rit.…"/>
          <p:cNvSpPr/>
          <p:nvPr>
            <p:ph type="body" idx="1"/>
          </p:nvPr>
        </p:nvSpPr>
        <p:spPr>
          <a:prstGeom prst="rect">
            <a:avLst/>
          </a:prstGeom>
        </p:spPr>
        <p:txBody>
          <a:bodyPr/>
          <a:lstStyle/>
          <a:p>
            <a:pPr marL="352043" indent="-352043" defTabSz="449833">
              <a:spcBef>
                <a:spcPts val="3200"/>
              </a:spcBef>
              <a:defRPr sz="2925"/>
            </a:pPr>
            <a:r>
              <a:t>Maandag zitten we eerst lang in de bus en in de avond rusten we uit van de lange rit. </a:t>
            </a:r>
          </a:p>
          <a:p>
            <a:pPr marL="352043" indent="-352043" defTabSz="449833">
              <a:spcBef>
                <a:spcPts val="3200"/>
              </a:spcBef>
              <a:defRPr sz="2925"/>
            </a:pPr>
            <a:r>
              <a:t>Dinsdag wordt een trainingsdag. </a:t>
            </a:r>
          </a:p>
          <a:p>
            <a:pPr marL="352043" indent="-352043" defTabSz="449833">
              <a:spcBef>
                <a:spcPts val="3200"/>
              </a:spcBef>
              <a:defRPr sz="2925"/>
            </a:pPr>
            <a:r>
              <a:t>Woensdag gaan we de berg beklimmen. </a:t>
            </a:r>
          </a:p>
          <a:p>
            <a:pPr marL="352043" indent="-352043" defTabSz="449833">
              <a:spcBef>
                <a:spcPts val="3200"/>
              </a:spcBef>
              <a:defRPr sz="2925"/>
            </a:pPr>
            <a:r>
              <a:t>Donderdag wordt een relax dag, we gaan dan verschillende activiteiten doen. </a:t>
            </a:r>
          </a:p>
          <a:p>
            <a:pPr marL="352043" indent="-352043" defTabSz="449833">
              <a:spcBef>
                <a:spcPts val="3200"/>
              </a:spcBef>
              <a:defRPr sz="2925"/>
            </a:pPr>
            <a:r>
              <a:t>Donderdag op vrijdag nacht rijden we terug. </a:t>
            </a:r>
          </a:p>
          <a:p>
            <a:pPr marL="352043" indent="-352043" defTabSz="449833">
              <a:spcBef>
                <a:spcPts val="3200"/>
              </a:spcBef>
              <a:defRPr sz="2925"/>
            </a:pPr>
            <a:r>
              <a:t>Vrijdag ochtend komen we weer op school aan en mag je naar huis.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42"/>
                                        </p:tgtEl>
                                        <p:attrNameLst>
                                          <p:attrName>style.visibility</p:attrName>
                                        </p:attrNameLst>
                                      </p:cBhvr>
                                      <p:to>
                                        <p:strVal val="visible"/>
                                      </p:to>
                                    </p:set>
                                    <p:anim calcmode="lin" valueType="num">
                                      <p:cBhvr>
                                        <p:cTn id="7" dur="1000" fill="hold"/>
                                        <p:tgtEl>
                                          <p:spTgt spid="142"/>
                                        </p:tgtEl>
                                        <p:attrNameLst>
                                          <p:attrName>ppt_w</p:attrName>
                                        </p:attrNameLst>
                                      </p:cBhvr>
                                      <p:tavLst>
                                        <p:tav tm="0">
                                          <p:val>
                                            <p:fltVal val="0"/>
                                          </p:val>
                                        </p:tav>
                                        <p:tav tm="100000">
                                          <p:val>
                                            <p:strVal val="#ppt_w"/>
                                          </p:val>
                                        </p:tav>
                                      </p:tavLst>
                                    </p:anim>
                                    <p:anim calcmode="lin" valueType="num">
                                      <p:cBhvr>
                                        <p:cTn id="8" dur="1000" fill="hold"/>
                                        <p:tgtEl>
                                          <p:spTgt spid="142"/>
                                        </p:tgtEl>
                                        <p:attrNameLst>
                                          <p:attrName>ppt_h</p:attrName>
                                        </p:attrNameLst>
                                      </p:cBhvr>
                                      <p:tavLst>
                                        <p:tav tm="0">
                                          <p:val>
                                            <p:fltVal val="0"/>
                                          </p:val>
                                        </p:tav>
                                        <p:tav tm="100000">
                                          <p:val>
                                            <p:strVal val="#ppt_h"/>
                                          </p:val>
                                        </p:tav>
                                      </p:tavLst>
                                    </p:anim>
                                    <p:anim calcmode="lin" valueType="num">
                                      <p:cBhvr>
                                        <p:cTn id="9" dur="1000" fill="hold"/>
                                        <p:tgtEl>
                                          <p:spTgt spid="1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Wat regelen wij voor de fietsers"/>
          <p:cNvSpPr/>
          <p:nvPr>
            <p:ph type="title"/>
          </p:nvPr>
        </p:nvSpPr>
        <p:spPr>
          <a:prstGeom prst="rect">
            <a:avLst/>
          </a:prstGeom>
        </p:spPr>
        <p:txBody>
          <a:bodyPr/>
          <a:lstStyle>
            <a:lvl1pPr defTabSz="484886">
              <a:defRPr sz="6640"/>
            </a:lvl1pPr>
          </a:lstStyle>
          <a:p>
            <a:pPr/>
            <a:r>
              <a:t>Wat regelen wij voor de fietsers</a:t>
            </a:r>
          </a:p>
        </p:txBody>
      </p:sp>
      <p:sp>
        <p:nvSpPr>
          <p:cNvPr id="145" name="Wij regelen: fietsen, shirt (om mee te fietsen), broek (ook om mee te fietsen), slaapplek (let op wij regelen geen tent dit moet je zelf regelen), eten (geef aan als je een allergie of intolerantie hebt), bus reis en natuurlijk een onvergetelijk kamp!"/>
          <p:cNvSpPr/>
          <p:nvPr>
            <p:ph type="body" idx="1"/>
          </p:nvPr>
        </p:nvSpPr>
        <p:spPr>
          <a:xfrm>
            <a:off x="965200" y="1210182"/>
            <a:ext cx="11383594" cy="6286501"/>
          </a:xfrm>
          <a:prstGeom prst="rect">
            <a:avLst/>
          </a:prstGeom>
        </p:spPr>
        <p:txBody>
          <a:bodyPr/>
          <a:lstStyle/>
          <a:p>
            <a:pPr/>
            <a:r>
              <a:t>Wij regelen: </a:t>
            </a:r>
            <a:r>
              <a:rPr u="sng"/>
              <a:t>fietsen</a:t>
            </a:r>
            <a:r>
              <a:t>, </a:t>
            </a:r>
            <a:r>
              <a:rPr u="sng"/>
              <a:t>shirt</a:t>
            </a:r>
            <a:r>
              <a:t> (om mee te fietsen), </a:t>
            </a:r>
            <a:r>
              <a:rPr u="sng"/>
              <a:t>broek</a:t>
            </a:r>
            <a:r>
              <a:t> (ook om mee te fietsen), </a:t>
            </a:r>
            <a:r>
              <a:rPr u="sng"/>
              <a:t>slaapplek</a:t>
            </a:r>
            <a:r>
              <a:t> (let op wij regelen geen tent dit moet je zelf regelen), </a:t>
            </a:r>
            <a:r>
              <a:rPr u="sng"/>
              <a:t>eten</a:t>
            </a:r>
            <a:r>
              <a:t> (geef aan als je een allergie of intolerantie hebt), </a:t>
            </a:r>
            <a:r>
              <a:rPr u="sng"/>
              <a:t>bus reis</a:t>
            </a:r>
            <a:r>
              <a:t> en natuurlijk een onvergetelijk kamp!</a:t>
            </a:r>
          </a:p>
        </p:txBody>
      </p:sp>
      <p:pic>
        <p:nvPicPr>
          <p:cNvPr id="146" name="0C43E647-115A-4EBC-8A14-14F9C1E620A1-L0-001.jpeg" descr="0C43E647-115A-4EBC-8A14-14F9C1E620A1-L0-001.jpeg"/>
          <p:cNvPicPr>
            <a:picLocks noChangeAspect="0"/>
          </p:cNvPicPr>
          <p:nvPr/>
        </p:nvPicPr>
        <p:blipFill>
          <a:blip r:embed="rId2">
            <a:alphaModFix amt="50000"/>
            <a:extLst/>
          </a:blip>
          <a:stretch>
            <a:fillRect/>
          </a:stretch>
        </p:blipFill>
        <p:spPr>
          <a:xfrm>
            <a:off x="2222425" y="7416447"/>
            <a:ext cx="8869143" cy="2194596"/>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45"/>
                                        </p:tgtEl>
                                        <p:attrNameLst>
                                          <p:attrName>style.visibility</p:attrName>
                                        </p:attrNameLst>
                                      </p:cBhvr>
                                      <p:to>
                                        <p:strVal val="visible"/>
                                      </p:to>
                                    </p:set>
                                    <p:anim calcmode="lin" valueType="num">
                                      <p:cBhvr>
                                        <p:cTn id="7" dur="1000" fill="hold"/>
                                        <p:tgtEl>
                                          <p:spTgt spid="145"/>
                                        </p:tgtEl>
                                        <p:attrNameLst>
                                          <p:attrName>ppt_w</p:attrName>
                                        </p:attrNameLst>
                                      </p:cBhvr>
                                      <p:tavLst>
                                        <p:tav tm="0">
                                          <p:val>
                                            <p:fltVal val="0"/>
                                          </p:val>
                                        </p:tav>
                                        <p:tav tm="100000">
                                          <p:val>
                                            <p:strVal val="#ppt_w"/>
                                          </p:val>
                                        </p:tav>
                                      </p:tavLst>
                                    </p:anim>
                                    <p:anim calcmode="lin" valueType="num">
                                      <p:cBhvr>
                                        <p:cTn id="8" dur="1000" fill="hold"/>
                                        <p:tgtEl>
                                          <p:spTgt spid="145"/>
                                        </p:tgtEl>
                                        <p:attrNameLst>
                                          <p:attrName>ppt_h</p:attrName>
                                        </p:attrNameLst>
                                      </p:cBhvr>
                                      <p:tavLst>
                                        <p:tav tm="0">
                                          <p:val>
                                            <p:fltVal val="0"/>
                                          </p:val>
                                        </p:tav>
                                        <p:tav tm="100000">
                                          <p:val>
                                            <p:strVal val="#ppt_h"/>
                                          </p:val>
                                        </p:tav>
                                      </p:tavLst>
                                    </p:anim>
                                    <p:anim calcmode="lin" valueType="num">
                                      <p:cBhvr>
                                        <p:cTn id="9" dur="1000" fill="hold"/>
                                        <p:tgtEl>
                                          <p:spTgt spid="1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Waar doen we het voor"/>
          <p:cNvSpPr/>
          <p:nvPr>
            <p:ph type="title"/>
          </p:nvPr>
        </p:nvSpPr>
        <p:spPr>
          <a:prstGeom prst="rect">
            <a:avLst/>
          </a:prstGeom>
        </p:spPr>
        <p:txBody>
          <a:bodyPr/>
          <a:lstStyle/>
          <a:p>
            <a:pPr/>
            <a:r>
              <a:t>Waar doen we het voor</a:t>
            </a:r>
          </a:p>
        </p:txBody>
      </p:sp>
      <p:sp>
        <p:nvSpPr>
          <p:cNvPr id="149" name="Voor je zelf.…"/>
          <p:cNvSpPr/>
          <p:nvPr>
            <p:ph type="body" idx="1"/>
          </p:nvPr>
        </p:nvSpPr>
        <p:spPr>
          <a:prstGeom prst="rect">
            <a:avLst/>
          </a:prstGeom>
        </p:spPr>
        <p:txBody>
          <a:bodyPr anchor="t"/>
          <a:lstStyle/>
          <a:p>
            <a:pPr/>
            <a:r>
              <a:t>Voor je zelf.</a:t>
            </a:r>
          </a:p>
          <a:p>
            <a:pPr/>
            <a:r>
              <a:t>Voor KiKa.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49"/>
                                        </p:tgtEl>
                                        <p:attrNameLst>
                                          <p:attrName>style.visibility</p:attrName>
                                        </p:attrNameLst>
                                      </p:cBhvr>
                                      <p:to>
                                        <p:strVal val="visible"/>
                                      </p:to>
                                    </p:set>
                                    <p:anim calcmode="lin" valueType="num">
                                      <p:cBhvr>
                                        <p:cTn id="7" dur="1000" fill="hold"/>
                                        <p:tgtEl>
                                          <p:spTgt spid="149"/>
                                        </p:tgtEl>
                                        <p:attrNameLst>
                                          <p:attrName>ppt_w</p:attrName>
                                        </p:attrNameLst>
                                      </p:cBhvr>
                                      <p:tavLst>
                                        <p:tav tm="0">
                                          <p:val>
                                            <p:fltVal val="0"/>
                                          </p:val>
                                        </p:tav>
                                        <p:tav tm="100000">
                                          <p:val>
                                            <p:strVal val="#ppt_w"/>
                                          </p:val>
                                        </p:tav>
                                      </p:tavLst>
                                    </p:anim>
                                    <p:anim calcmode="lin" valueType="num">
                                      <p:cBhvr>
                                        <p:cTn id="8" dur="1000" fill="hold"/>
                                        <p:tgtEl>
                                          <p:spTgt spid="149"/>
                                        </p:tgtEl>
                                        <p:attrNameLst>
                                          <p:attrName>ppt_h</p:attrName>
                                        </p:attrNameLst>
                                      </p:cBhvr>
                                      <p:tavLst>
                                        <p:tav tm="0">
                                          <p:val>
                                            <p:fltVal val="0"/>
                                          </p:val>
                                        </p:tav>
                                        <p:tav tm="100000">
                                          <p:val>
                                            <p:strVal val="#ppt_h"/>
                                          </p:val>
                                        </p:tav>
                                      </p:tavLst>
                                    </p:anim>
                                    <p:anim calcmode="lin" valueType="num">
                                      <p:cBhvr>
                                        <p:cTn id="9" dur="1000" fill="hold"/>
                                        <p:tgtEl>
                                          <p:spTgt spid="1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ponsor kaart"/>
          <p:cNvSpPr/>
          <p:nvPr>
            <p:ph type="title"/>
          </p:nvPr>
        </p:nvSpPr>
        <p:spPr>
          <a:xfrm>
            <a:off x="1067551" y="412750"/>
            <a:ext cx="11099801" cy="2120900"/>
          </a:xfrm>
          <a:prstGeom prst="rect">
            <a:avLst/>
          </a:prstGeom>
        </p:spPr>
        <p:txBody>
          <a:bodyPr/>
          <a:lstStyle/>
          <a:p>
            <a:pPr/>
            <a:r>
              <a:t>Sponsor kaart</a:t>
            </a:r>
          </a:p>
        </p:txBody>
      </p:sp>
      <p:sp>
        <p:nvSpPr>
          <p:cNvPr id="152" name="Iedereen krijgt een sponsor kaart. Het doel is dat deze bij iedereen vol komt.…"/>
          <p:cNvSpPr/>
          <p:nvPr>
            <p:ph type="body" sz="half" idx="1"/>
          </p:nvPr>
        </p:nvSpPr>
        <p:spPr>
          <a:xfrm>
            <a:off x="952500" y="2590800"/>
            <a:ext cx="11329904" cy="3936811"/>
          </a:xfrm>
          <a:prstGeom prst="rect">
            <a:avLst/>
          </a:prstGeom>
        </p:spPr>
        <p:txBody>
          <a:bodyPr/>
          <a:lstStyle/>
          <a:p>
            <a:pPr marL="443484" indent="-443484" defTabSz="566674">
              <a:spcBef>
                <a:spcPts val="4000"/>
              </a:spcBef>
              <a:defRPr sz="3686"/>
            </a:pPr>
            <a:r>
              <a:t>Iedereen krijgt een sponsor kaart. Het doel is dat deze bij iedereen vol komt.</a:t>
            </a:r>
          </a:p>
          <a:p>
            <a:pPr marL="443484" indent="-443484" defTabSz="566674">
              <a:spcBef>
                <a:spcPts val="4000"/>
              </a:spcBef>
              <a:defRPr sz="3686"/>
            </a:pPr>
            <a:r>
              <a:t>We hebben een door snede van de berg gemaakt en voor de stijlere stukken betaal je meer. Dit kun je zien aan de kleur van de strook. Groen is €3,00, blauw is €5,00, geel is €7,50</a:t>
            </a:r>
          </a:p>
        </p:txBody>
      </p:sp>
      <p:sp>
        <p:nvSpPr>
          <p:cNvPr id="153" name="en rood is €10,00.…"/>
          <p:cNvSpPr/>
          <p:nvPr/>
        </p:nvSpPr>
        <p:spPr>
          <a:xfrm>
            <a:off x="837895" y="6299999"/>
            <a:ext cx="7089438"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en rood is €10,00.</a:t>
            </a:r>
          </a:p>
          <a:p>
            <a:pPr algn="l"/>
          </a:p>
          <a:p>
            <a:pPr marL="457200" indent="-457200" algn="l">
              <a:buSzPct val="75000"/>
              <a:buChar char="•"/>
            </a:pPr>
            <a:r>
              <a:t>Deze kaart krijgen jullie allemaal vanavond. </a:t>
            </a:r>
          </a:p>
        </p:txBody>
      </p:sp>
      <p:pic>
        <p:nvPicPr>
          <p:cNvPr id="154" name="167F3740-2515-43AB-A894-9176E34E9A52-L0-001.jpeg" descr="167F3740-2515-43AB-A894-9176E34E9A52-L0-001.jpeg"/>
          <p:cNvPicPr>
            <a:picLocks noChangeAspect="0"/>
          </p:cNvPicPr>
          <p:nvPr/>
        </p:nvPicPr>
        <p:blipFill>
          <a:blip r:embed="rId2">
            <a:extLst/>
          </a:blip>
          <a:stretch>
            <a:fillRect/>
          </a:stretch>
        </p:blipFill>
        <p:spPr>
          <a:xfrm>
            <a:off x="7991474" y="5916768"/>
            <a:ext cx="4664805" cy="3497926"/>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52"/>
                                        </p:tgtEl>
                                        <p:attrNameLst>
                                          <p:attrName>style.visibility</p:attrName>
                                        </p:attrNameLst>
                                      </p:cBhvr>
                                      <p:to>
                                        <p:strVal val="visible"/>
                                      </p:to>
                                    </p:set>
                                    <p:anim calcmode="lin" valueType="num">
                                      <p:cBhvr>
                                        <p:cTn id="7" dur="1000" fill="hold"/>
                                        <p:tgtEl>
                                          <p:spTgt spid="152"/>
                                        </p:tgtEl>
                                        <p:attrNameLst>
                                          <p:attrName>ppt_w</p:attrName>
                                        </p:attrNameLst>
                                      </p:cBhvr>
                                      <p:tavLst>
                                        <p:tav tm="0">
                                          <p:val>
                                            <p:fltVal val="0"/>
                                          </p:val>
                                        </p:tav>
                                        <p:tav tm="100000">
                                          <p:val>
                                            <p:strVal val="#ppt_w"/>
                                          </p:val>
                                        </p:tav>
                                      </p:tavLst>
                                    </p:anim>
                                    <p:anim calcmode="lin" valueType="num">
                                      <p:cBhvr>
                                        <p:cTn id="8" dur="1000" fill="hold"/>
                                        <p:tgtEl>
                                          <p:spTgt spid="152"/>
                                        </p:tgtEl>
                                        <p:attrNameLst>
                                          <p:attrName>ppt_h</p:attrName>
                                        </p:attrNameLst>
                                      </p:cBhvr>
                                      <p:tavLst>
                                        <p:tav tm="0">
                                          <p:val>
                                            <p:fltVal val="0"/>
                                          </p:val>
                                        </p:tav>
                                        <p:tav tm="100000">
                                          <p:val>
                                            <p:strVal val="#ppt_h"/>
                                          </p:val>
                                        </p:tav>
                                      </p:tavLst>
                                    </p:anim>
                                    <p:anim calcmode="lin" valueType="num">
                                      <p:cBhvr>
                                        <p:cTn id="9" dur="1000" fill="hold"/>
                                        <p:tgtEl>
                                          <p:spTgt spid="1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Class="entr" nodeType="afterEffect" presetSubtype="9" presetID="15" grpId="2" fill="hold">
                                  <p:stCondLst>
                                    <p:cond delay="0"/>
                                  </p:stCondLst>
                                  <p:iterate type="el" backwards="0">
                                    <p:tmAbs val="0"/>
                                  </p:iterate>
                                  <p:childTnLst>
                                    <p:set>
                                      <p:cBhvr>
                                        <p:cTn id="13" fill="hold"/>
                                        <p:tgtEl>
                                          <p:spTgt spid="153"/>
                                        </p:tgtEl>
                                        <p:attrNameLst>
                                          <p:attrName>style.visibility</p:attrName>
                                        </p:attrNameLst>
                                      </p:cBhvr>
                                      <p:to>
                                        <p:strVal val="visible"/>
                                      </p:to>
                                    </p:set>
                                    <p:anim calcmode="lin" valueType="num">
                                      <p:cBhvr>
                                        <p:cTn id="14" dur="1000" fill="hold"/>
                                        <p:tgtEl>
                                          <p:spTgt spid="153"/>
                                        </p:tgtEl>
                                        <p:attrNameLst>
                                          <p:attrName>ppt_w</p:attrName>
                                        </p:attrNameLst>
                                      </p:cBhvr>
                                      <p:tavLst>
                                        <p:tav tm="0">
                                          <p:val>
                                            <p:fltVal val="0"/>
                                          </p:val>
                                        </p:tav>
                                        <p:tav tm="100000">
                                          <p:val>
                                            <p:strVal val="#ppt_w"/>
                                          </p:val>
                                        </p:tav>
                                      </p:tavLst>
                                    </p:anim>
                                    <p:anim calcmode="lin" valueType="num">
                                      <p:cBhvr>
                                        <p:cTn id="15" dur="1000" fill="hold"/>
                                        <p:tgtEl>
                                          <p:spTgt spid="153"/>
                                        </p:tgtEl>
                                        <p:attrNameLst>
                                          <p:attrName>ppt_h</p:attrName>
                                        </p:attrNameLst>
                                      </p:cBhvr>
                                      <p:tavLst>
                                        <p:tav tm="0">
                                          <p:val>
                                            <p:fltVal val="0"/>
                                          </p:val>
                                        </p:tav>
                                        <p:tav tm="100000">
                                          <p:val>
                                            <p:strVal val="#ppt_h"/>
                                          </p:val>
                                        </p:tav>
                                      </p:tavLst>
                                    </p:anim>
                                    <p:anim calcmode="lin" valueType="num">
                                      <p:cBhvr>
                                        <p:cTn id="16" dur="1000" fill="hold"/>
                                        <p:tgtEl>
                                          <p:spTgt spid="15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P build="whole" bldLvl="1" animBg="1" rev="0" advAuto="0" spid="153"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Trainingen"/>
          <p:cNvSpPr/>
          <p:nvPr>
            <p:ph type="title"/>
          </p:nvPr>
        </p:nvSpPr>
        <p:spPr>
          <a:prstGeom prst="rect">
            <a:avLst/>
          </a:prstGeom>
        </p:spPr>
        <p:txBody>
          <a:bodyPr/>
          <a:lstStyle/>
          <a:p>
            <a:pPr/>
            <a:r>
              <a:t>Trainingen</a:t>
            </a:r>
          </a:p>
        </p:txBody>
      </p:sp>
      <p:sp>
        <p:nvSpPr>
          <p:cNvPr id="157" name="Jullie hebben als het goed is allemaal bij de eerste training een trainingsschema gekregen. Als dit niet zo is kom dan na de presentatie nog even naar ons toe om dat.…"/>
          <p:cNvSpPr/>
          <p:nvPr>
            <p:ph type="body" idx="1"/>
          </p:nvPr>
        </p:nvSpPr>
        <p:spPr>
          <a:prstGeom prst="rect">
            <a:avLst/>
          </a:prstGeom>
        </p:spPr>
        <p:txBody>
          <a:bodyPr/>
          <a:lstStyle/>
          <a:p>
            <a:pPr/>
            <a:r>
              <a:t>Jullie hebben als het goed is allemaal bij de eerste training een trainingsschema gekregen. Als dit niet zo is kom dan na de presentatie nog even naar ons toe om dat. </a:t>
            </a:r>
          </a:p>
          <a:p>
            <a:pPr/>
            <a:r>
              <a:t>Elke week moet je door geven of je er volgende week bent. Op deze manier kunnen we bij houden wie er wel of niet zijn. We verwachten dat je er zo vaak mogelijk bent.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1000"/>
                                  </p:stCondLst>
                                  <p:iterate type="el" backwards="0">
                                    <p:tmAbs val="0"/>
                                  </p:iterate>
                                  <p:childTnLst>
                                    <p:set>
                                      <p:cBhvr>
                                        <p:cTn id="6" fill="hold"/>
                                        <p:tgtEl>
                                          <p:spTgt spid="157"/>
                                        </p:tgtEl>
                                        <p:attrNameLst>
                                          <p:attrName>style.visibility</p:attrName>
                                        </p:attrNameLst>
                                      </p:cBhvr>
                                      <p:to>
                                        <p:strVal val="visible"/>
                                      </p:to>
                                    </p:set>
                                    <p:anim calcmode="lin" valueType="num">
                                      <p:cBhvr>
                                        <p:cTn id="7" dur="1000" fill="hold"/>
                                        <p:tgtEl>
                                          <p:spTgt spid="157"/>
                                        </p:tgtEl>
                                        <p:attrNameLst>
                                          <p:attrName>ppt_w</p:attrName>
                                        </p:attrNameLst>
                                      </p:cBhvr>
                                      <p:tavLst>
                                        <p:tav tm="0">
                                          <p:val>
                                            <p:fltVal val="0"/>
                                          </p:val>
                                        </p:tav>
                                        <p:tav tm="100000">
                                          <p:val>
                                            <p:strVal val="#ppt_w"/>
                                          </p:val>
                                        </p:tav>
                                      </p:tavLst>
                                    </p:anim>
                                    <p:anim calcmode="lin" valueType="num">
                                      <p:cBhvr>
                                        <p:cTn id="8" dur="1000" fill="hold"/>
                                        <p:tgtEl>
                                          <p:spTgt spid="157"/>
                                        </p:tgtEl>
                                        <p:attrNameLst>
                                          <p:attrName>ppt_h</p:attrName>
                                        </p:attrNameLst>
                                      </p:cBhvr>
                                      <p:tavLst>
                                        <p:tav tm="0">
                                          <p:val>
                                            <p:fltVal val="0"/>
                                          </p:val>
                                        </p:tav>
                                        <p:tav tm="100000">
                                          <p:val>
                                            <p:strVal val="#ppt_h"/>
                                          </p:val>
                                        </p:tav>
                                      </p:tavLst>
                                    </p:anim>
                                    <p:anim calcmode="lin" valueType="num">
                                      <p:cBhvr>
                                        <p:cTn id="9" dur="1000" fill="hold"/>
                                        <p:tgtEl>
                                          <p:spTgt spid="1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